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50" d="100"/>
          <a:sy n="150" d="100"/>
        </p:scale>
        <p:origin x="-342" y="-14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53338-AAD3-5D88-32C1-FD110473C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CC3946-1F92-718A-8065-A5A309B896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1F57E-ADDA-9196-5F34-C561ED66B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929F90-E2C8-19A7-C6C0-66631538A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5A3A4-A299-E460-4414-C6AD5F51D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248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696D-1AB6-081D-F40C-9833B34AC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437938-A16B-11DD-AF60-D5B09D5DFC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FF77D-4397-8208-5549-6709D9F3B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840F6-B872-B1E6-E0A3-B7EE14B3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EF5DF1-90F2-0070-2778-E6DBD460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701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F46B76-16A8-39BA-4376-054056A71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67C4AB-EC99-3F4D-AC7E-905606EA4A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E12B80-E7F7-D6CC-AEED-E9F0DD121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263F6-D8E5-CCF3-6557-319E7E643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FC8F2-19FC-A1E3-E2DA-FE6F488EC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451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A6131-5D7F-21EF-67AF-22F922B06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11932A-B0A0-4E0C-AA4C-6747781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49CD4-711E-1E8B-2EAB-BF4142CC7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C1486-B7F0-2ECB-15CA-078C4BBC1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EC5E8-9601-6689-B732-B5BED79E3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433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6AEB3-6DD9-8E72-4067-50BFA32C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27F25E-AE13-21B9-377E-5B0811CA4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4022E-51FD-F034-4D0E-A61B3B21D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C6B68-C2FC-C808-BD05-5455C72AE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B8DCC-A82E-180C-0D89-50F25C3B1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901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A558E-5138-6EAE-54BB-9E54D18EC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4E960-5F72-39FC-1E5E-93F79442CB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14FA07-BB98-E588-ED7D-003664073F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E95FEF-ABE0-9D02-CCC2-8BE354B2E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CBD6F-8EDD-86FA-814F-7BE0A8D81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2CC148-0629-C690-DC9F-72A79BDA9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709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5C946-2B52-0AA2-D692-3CB2EF3E6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A3E4-D584-FC86-F022-A7A0D625D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380401-CAB5-ECF4-DFF9-CD38B579DE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F2B870-F633-3714-E97D-ACBE691A6E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4E2110-B040-46A1-216B-6362B97F60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7C7B4C-7745-120A-8403-58253C165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8B30E4-12D6-753B-0B74-B8A2B0BF4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4F5CB9-CD50-4953-59D0-E7F6CB2A2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7675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4C34D-ECC8-513B-8A49-9A4CFFF4C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C96999-B96E-4C70-3062-3D34E27D4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1EBB03-04B4-F31D-2248-D806C1D47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77C709-A91B-E1BC-36A1-3883F8D74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396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0AC106-9D3B-7E53-0DBA-1F123343C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461108-B99E-BE1D-C350-BE1BF878F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4353A1-5EBB-C818-B539-D8BA50387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426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1B404-E21F-1506-7230-26DE8322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BC6900-7733-C2FF-90F0-590C5756D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25B10F-C204-E990-5506-7C88DAA555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797E90-BE6B-5C79-4703-4CEA1E0C7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7E1FA2-906E-8CBF-2CAE-8FAD7847A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D83995-706E-0F03-A3B0-6E078701B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642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BA921-7EB6-D847-F4F7-BB02F0C33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1D8E0E-0029-CC69-CCD7-332924A2E8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8D7CE5-968C-F996-215D-7B91168D7A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C02F7B-7080-A80A-65B0-B63B5E713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2D68F-687B-91B7-054D-5B9205C57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946D1D-2A66-1F3D-FCEC-4056D8DD3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864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DC639C-2BEA-D71E-1EE5-1F3DC4A12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6E4651-0C89-B857-7C8A-9F65CBE48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7DDDB-0AA1-1DD0-6F9A-E821285AA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139DE-1D70-44FD-9196-63240C92C472}" type="datetimeFigureOut">
              <a:rPr lang="en-GB" smtClean="0"/>
              <a:t>22/06/2023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4894F-011F-78F1-ADB5-5D8B8333E8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497C4-D9DC-5335-0273-DF8D624BD3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C87B9-FC9C-4D7B-AA36-70402C7FB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44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5A5F43A-1699-D019-CA1B-CB285B8A0A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187535"/>
              </p:ext>
            </p:extLst>
          </p:nvPr>
        </p:nvGraphicFramePr>
        <p:xfrm>
          <a:off x="2032000" y="719666"/>
          <a:ext cx="812799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58249373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96975257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181323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Ammonia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7047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β</a:t>
                      </a:r>
                      <a:r>
                        <a:rPr lang="en-GB" i="1" baseline="-25000" dirty="0">
                          <a:latin typeface="+mn-lt"/>
                          <a:cs typeface="Arial" panose="020B0604020202020204" pitchFamily="34" charset="0"/>
                        </a:rPr>
                        <a:t>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6.09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82.88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228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i="0" dirty="0">
                          <a:latin typeface="+mn-lt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GB" b="1" i="0" baseline="-25000" dirty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+0.23, +0.46, +0.70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+11.23, +22.47, +33.71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838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i="1" dirty="0">
                          <a:latin typeface="+mn-lt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GB" i="1" baseline="-25000" dirty="0">
                          <a:latin typeface="+mn-lt"/>
                          <a:cs typeface="Arial" panose="020B0604020202020204" pitchFamily="34" charset="0"/>
                        </a:rPr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5.19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0248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i="1" dirty="0">
                          <a:latin typeface="+mn-lt"/>
                          <a:cs typeface="Arial" panose="020B0604020202020204" pitchFamily="34" charset="0"/>
                        </a:rPr>
                        <a:t>ε</a:t>
                      </a:r>
                      <a:r>
                        <a:rPr lang="en-GB" i="1" baseline="-25000" dirty="0">
                          <a:latin typeface="+mn-lt"/>
                          <a:cs typeface="Arial" panose="020B0604020202020204" pitchFamily="34" charset="0"/>
                        </a:rPr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9.21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0561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9857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diagram, line, plot&#10;&#10;Description automatically generated">
            <a:extLst>
              <a:ext uri="{FF2B5EF4-FFF2-40B4-BE49-F238E27FC236}">
                <a16:creationId xmlns:a16="http://schemas.microsoft.com/office/drawing/2014/main" id="{90DC78EA-8057-7D95-3750-F8A468426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151" y="2971800"/>
            <a:ext cx="2743200" cy="2743200"/>
          </a:xfrm>
          <a:prstGeom prst="rect">
            <a:avLst/>
          </a:prstGeom>
        </p:spPr>
      </p:pic>
      <p:pic>
        <p:nvPicPr>
          <p:cNvPr id="5" name="Picture 4" descr="A picture containing text, line, diagram, plot&#10;&#10;Description automatically generated">
            <a:extLst>
              <a:ext uri="{FF2B5EF4-FFF2-40B4-BE49-F238E27FC236}">
                <a16:creationId xmlns:a16="http://schemas.microsoft.com/office/drawing/2014/main" id="{53E4BA15-FC9E-D29F-9EFE-42C868FE87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994" y="228600"/>
            <a:ext cx="2743200" cy="2743200"/>
          </a:xfrm>
          <a:prstGeom prst="rect">
            <a:avLst/>
          </a:prstGeom>
        </p:spPr>
      </p:pic>
      <p:pic>
        <p:nvPicPr>
          <p:cNvPr id="7" name="Picture 6" descr="A picture containing text, diagram, line, plot&#10;&#10;Description automatically generated">
            <a:extLst>
              <a:ext uri="{FF2B5EF4-FFF2-40B4-BE49-F238E27FC236}">
                <a16:creationId xmlns:a16="http://schemas.microsoft.com/office/drawing/2014/main" id="{BABC839D-61A2-2619-32E7-716CC3B9AF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910" y="2981325"/>
            <a:ext cx="2743200" cy="2743200"/>
          </a:xfrm>
          <a:prstGeom prst="rect">
            <a:avLst/>
          </a:prstGeom>
        </p:spPr>
      </p:pic>
      <p:pic>
        <p:nvPicPr>
          <p:cNvPr id="9" name="Picture 8" descr="A picture containing text, screenshot, line, diagram&#10;&#10;Description automatically generated">
            <a:extLst>
              <a:ext uri="{FF2B5EF4-FFF2-40B4-BE49-F238E27FC236}">
                <a16:creationId xmlns:a16="http://schemas.microsoft.com/office/drawing/2014/main" id="{67B6DF07-12D0-E470-A820-7A3CF17C1C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187" y="228600"/>
            <a:ext cx="2743200" cy="2743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049DFA-73B5-248A-2411-B0062D63E481}"/>
              </a:ext>
            </a:extLst>
          </p:cNvPr>
          <p:cNvSpPr txBox="1"/>
          <p:nvPr/>
        </p:nvSpPr>
        <p:spPr>
          <a:xfrm>
            <a:off x="2684967" y="317500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6FAF5D-69FC-B31C-DC7A-77B77FEFFA93}"/>
              </a:ext>
            </a:extLst>
          </p:cNvPr>
          <p:cNvSpPr txBox="1"/>
          <p:nvPr/>
        </p:nvSpPr>
        <p:spPr>
          <a:xfrm>
            <a:off x="5555647" y="3244334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A086D4-2139-E1E4-DD57-6657D5090C50}"/>
              </a:ext>
            </a:extLst>
          </p:cNvPr>
          <p:cNvSpPr txBox="1"/>
          <p:nvPr/>
        </p:nvSpPr>
        <p:spPr>
          <a:xfrm>
            <a:off x="5710966" y="31750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615510-BD89-239C-B5C5-5BA784F1D984}"/>
              </a:ext>
            </a:extLst>
          </p:cNvPr>
          <p:cNvSpPr txBox="1"/>
          <p:nvPr/>
        </p:nvSpPr>
        <p:spPr>
          <a:xfrm>
            <a:off x="2598500" y="324433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378506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35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 Harris</dc:creator>
  <cp:lastModifiedBy>Ed Harris</cp:lastModifiedBy>
  <cp:revision>1</cp:revision>
  <dcterms:created xsi:type="dcterms:W3CDTF">2023-06-22T15:42:54Z</dcterms:created>
  <dcterms:modified xsi:type="dcterms:W3CDTF">2023-06-22T16:39:47Z</dcterms:modified>
</cp:coreProperties>
</file>