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4" r:id="rId4"/>
    <p:sldId id="270" r:id="rId5"/>
    <p:sldId id="265" r:id="rId6"/>
    <p:sldId id="268" r:id="rId7"/>
    <p:sldId id="269" r:id="rId8"/>
    <p:sldId id="259" r:id="rId9"/>
    <p:sldId id="260" r:id="rId10"/>
    <p:sldId id="261" r:id="rId11"/>
    <p:sldId id="262" r:id="rId12"/>
    <p:sldId id="266" r:id="rId13"/>
    <p:sldId id="267" r:id="rId14"/>
    <p:sldId id="272" r:id="rId15"/>
    <p:sldId id="273" r:id="rId16"/>
    <p:sldId id="276" r:id="rId17"/>
    <p:sldId id="277" r:id="rId18"/>
    <p:sldId id="275" r:id="rId19"/>
    <p:sldId id="280" r:id="rId20"/>
    <p:sldId id="281" r:id="rId21"/>
    <p:sldId id="278" r:id="rId22"/>
    <p:sldId id="279" r:id="rId23"/>
    <p:sldId id="282" r:id="rId24"/>
    <p:sldId id="274" r:id="rId25"/>
    <p:sldId id="284" r:id="rId26"/>
    <p:sldId id="285" r:id="rId27"/>
    <p:sldId id="289" r:id="rId28"/>
    <p:sldId id="290" r:id="rId29"/>
    <p:sldId id="287" r:id="rId30"/>
    <p:sldId id="306" r:id="rId31"/>
    <p:sldId id="293" r:id="rId32"/>
    <p:sldId id="291" r:id="rId33"/>
    <p:sldId id="294" r:id="rId34"/>
    <p:sldId id="296" r:id="rId35"/>
    <p:sldId id="302" r:id="rId36"/>
    <p:sldId id="286" r:id="rId37"/>
    <p:sldId id="303" r:id="rId38"/>
    <p:sldId id="298" r:id="rId39"/>
    <p:sldId id="299" r:id="rId40"/>
    <p:sldId id="300" r:id="rId41"/>
    <p:sldId id="305" r:id="rId42"/>
    <p:sldId id="2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11AE5-308D-43A3-9039-FF8A5CE0A3D0}" v="256" dt="2023-04-26T14:41:09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78632" autoAdjust="0"/>
  </p:normalViewPr>
  <p:slideViewPr>
    <p:cSldViewPr snapToGrid="0">
      <p:cViewPr varScale="1">
        <p:scale>
          <a:sx n="121" d="100"/>
          <a:sy n="121" d="100"/>
        </p:scale>
        <p:origin x="169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Wager" userId="335b4221-9e39-4c65-854b-332f4c291c68" providerId="ADAL" clId="{30411AE5-308D-43A3-9039-FF8A5CE0A3D0}"/>
    <pc:docChg chg="undo custSel addSld delSld modSld sldOrd">
      <pc:chgData name="George Wager" userId="335b4221-9e39-4c65-854b-332f4c291c68" providerId="ADAL" clId="{30411AE5-308D-43A3-9039-FF8A5CE0A3D0}" dt="2023-04-26T15:23:45.123" v="4779" actId="14100"/>
      <pc:docMkLst>
        <pc:docMk/>
      </pc:docMkLst>
      <pc:sldChg chg="modSp mod">
        <pc:chgData name="George Wager" userId="335b4221-9e39-4c65-854b-332f4c291c68" providerId="ADAL" clId="{30411AE5-308D-43A3-9039-FF8A5CE0A3D0}" dt="2023-04-12T07:27:10.571" v="12" actId="20577"/>
        <pc:sldMkLst>
          <pc:docMk/>
          <pc:sldMk cId="2502432785" sldId="256"/>
        </pc:sldMkLst>
        <pc:spChg chg="mod">
          <ac:chgData name="George Wager" userId="335b4221-9e39-4c65-854b-332f4c291c68" providerId="ADAL" clId="{30411AE5-308D-43A3-9039-FF8A5CE0A3D0}" dt="2023-04-12T07:27:10.571" v="12" actId="20577"/>
          <ac:spMkLst>
            <pc:docMk/>
            <pc:sldMk cId="2502432785" sldId="256"/>
            <ac:spMk id="2" creationId="{F42C79F2-D5DC-CCDA-4D70-DC6BA49D2259}"/>
          </ac:spMkLst>
        </pc:spChg>
      </pc:sldChg>
      <pc:sldChg chg="modSp modAnim">
        <pc:chgData name="George Wager" userId="335b4221-9e39-4c65-854b-332f4c291c68" providerId="ADAL" clId="{30411AE5-308D-43A3-9039-FF8A5CE0A3D0}" dt="2023-04-12T08:04:44.934" v="731"/>
        <pc:sldMkLst>
          <pc:docMk/>
          <pc:sldMk cId="3344021454" sldId="265"/>
        </pc:sldMkLst>
        <pc:spChg chg="mod">
          <ac:chgData name="George Wager" userId="335b4221-9e39-4c65-854b-332f4c291c68" providerId="ADAL" clId="{30411AE5-308D-43A3-9039-FF8A5CE0A3D0}" dt="2023-04-12T08:04:30.992" v="730" actId="20578"/>
          <ac:spMkLst>
            <pc:docMk/>
            <pc:sldMk cId="3344021454" sldId="265"/>
            <ac:spMk id="5" creationId="{CEEA3549-6355-170B-5A1A-FE2B5FE35A91}"/>
          </ac:spMkLst>
        </pc:spChg>
      </pc:sldChg>
      <pc:sldChg chg="new del">
        <pc:chgData name="George Wager" userId="335b4221-9e39-4c65-854b-332f4c291c68" providerId="ADAL" clId="{30411AE5-308D-43A3-9039-FF8A5CE0A3D0}" dt="2023-04-12T07:27:20.279" v="14" actId="2696"/>
        <pc:sldMkLst>
          <pc:docMk/>
          <pc:sldMk cId="3664100273" sldId="271"/>
        </pc:sldMkLst>
      </pc:sldChg>
      <pc:sldChg chg="modSp add mod">
        <pc:chgData name="George Wager" userId="335b4221-9e39-4c65-854b-332f4c291c68" providerId="ADAL" clId="{30411AE5-308D-43A3-9039-FF8A5CE0A3D0}" dt="2023-04-12T07:27:33.323" v="32" actId="27636"/>
        <pc:sldMkLst>
          <pc:docMk/>
          <pc:sldMk cId="396711740" sldId="272"/>
        </pc:sldMkLst>
        <pc:spChg chg="mod">
          <ac:chgData name="George Wager" userId="335b4221-9e39-4c65-854b-332f4c291c68" providerId="ADAL" clId="{30411AE5-308D-43A3-9039-FF8A5CE0A3D0}" dt="2023-04-12T07:27:25.045" v="16" actId="20577"/>
          <ac:spMkLst>
            <pc:docMk/>
            <pc:sldMk cId="396711740" sldId="272"/>
            <ac:spMk id="2" creationId="{F42C79F2-D5DC-CCDA-4D70-DC6BA49D2259}"/>
          </ac:spMkLst>
        </pc:spChg>
        <pc:spChg chg="mod">
          <ac:chgData name="George Wager" userId="335b4221-9e39-4c65-854b-332f4c291c68" providerId="ADAL" clId="{30411AE5-308D-43A3-9039-FF8A5CE0A3D0}" dt="2023-04-12T07:27:33.323" v="32" actId="27636"/>
          <ac:spMkLst>
            <pc:docMk/>
            <pc:sldMk cId="396711740" sldId="272"/>
            <ac:spMk id="4" creationId="{626F67F9-E76A-6D32-C705-71BAF0930B4E}"/>
          </ac:spMkLst>
        </pc:spChg>
      </pc:sldChg>
      <pc:sldChg chg="addSp delSp modSp new mod">
        <pc:chgData name="George Wager" userId="335b4221-9e39-4c65-854b-332f4c291c68" providerId="ADAL" clId="{30411AE5-308D-43A3-9039-FF8A5CE0A3D0}" dt="2023-04-20T09:44:59.879" v="1687" actId="1076"/>
        <pc:sldMkLst>
          <pc:docMk/>
          <pc:sldMk cId="2336103991" sldId="273"/>
        </pc:sldMkLst>
        <pc:spChg chg="mod">
          <ac:chgData name="George Wager" userId="335b4221-9e39-4c65-854b-332f4c291c68" providerId="ADAL" clId="{30411AE5-308D-43A3-9039-FF8A5CE0A3D0}" dt="2023-04-12T07:53:54.607" v="266" actId="1076"/>
          <ac:spMkLst>
            <pc:docMk/>
            <pc:sldMk cId="2336103991" sldId="273"/>
            <ac:spMk id="2" creationId="{750FD453-5DF3-25E3-EDA2-D2415AAA12F3}"/>
          </ac:spMkLst>
        </pc:spChg>
        <pc:spChg chg="del">
          <ac:chgData name="George Wager" userId="335b4221-9e39-4c65-854b-332f4c291c68" providerId="ADAL" clId="{30411AE5-308D-43A3-9039-FF8A5CE0A3D0}" dt="2023-04-12T07:28:03.398" v="55" actId="478"/>
          <ac:spMkLst>
            <pc:docMk/>
            <pc:sldMk cId="2336103991" sldId="273"/>
            <ac:spMk id="3" creationId="{BAEA7467-1E46-7F54-D1A3-E7940712B5D1}"/>
          </ac:spMkLst>
        </pc:spChg>
        <pc:spChg chg="add del mod">
          <ac:chgData name="George Wager" userId="335b4221-9e39-4c65-854b-332f4c291c68" providerId="ADAL" clId="{30411AE5-308D-43A3-9039-FF8A5CE0A3D0}" dt="2023-04-12T07:53:55.996" v="268"/>
          <ac:spMkLst>
            <pc:docMk/>
            <pc:sldMk cId="2336103991" sldId="273"/>
            <ac:spMk id="5" creationId="{2D32BD70-6194-3A20-0C55-59EE7442BEEE}"/>
          </ac:spMkLst>
        </pc:spChg>
        <pc:spChg chg="add mod">
          <ac:chgData name="George Wager" userId="335b4221-9e39-4c65-854b-332f4c291c68" providerId="ADAL" clId="{30411AE5-308D-43A3-9039-FF8A5CE0A3D0}" dt="2023-04-12T08:01:09.700" v="579" actId="20577"/>
          <ac:spMkLst>
            <pc:docMk/>
            <pc:sldMk cId="2336103991" sldId="273"/>
            <ac:spMk id="7" creationId="{1A7E15FA-6840-1A1C-31B4-76AAECF3EA0C}"/>
          </ac:spMkLst>
        </pc:spChg>
        <pc:spChg chg="add del mod">
          <ac:chgData name="George Wager" userId="335b4221-9e39-4c65-854b-332f4c291c68" providerId="ADAL" clId="{30411AE5-308D-43A3-9039-FF8A5CE0A3D0}" dt="2023-04-12T07:59:20.449" v="563"/>
          <ac:spMkLst>
            <pc:docMk/>
            <pc:sldMk cId="2336103991" sldId="273"/>
            <ac:spMk id="9" creationId="{788F87D0-3E7C-6200-AC39-469721DC27ED}"/>
          </ac:spMkLst>
        </pc:spChg>
        <pc:spChg chg="add mod">
          <ac:chgData name="George Wager" userId="335b4221-9e39-4c65-854b-332f4c291c68" providerId="ADAL" clId="{30411AE5-308D-43A3-9039-FF8A5CE0A3D0}" dt="2023-04-12T08:01:47.903" v="580" actId="1076"/>
          <ac:spMkLst>
            <pc:docMk/>
            <pc:sldMk cId="2336103991" sldId="273"/>
            <ac:spMk id="11" creationId="{45C6195E-01E6-0C9C-2898-991BD8DA9DC2}"/>
          </ac:spMkLst>
        </pc:spChg>
        <pc:spChg chg="add mod">
          <ac:chgData name="George Wager" userId="335b4221-9e39-4c65-854b-332f4c291c68" providerId="ADAL" clId="{30411AE5-308D-43A3-9039-FF8A5CE0A3D0}" dt="2023-04-20T09:44:59.879" v="1687" actId="1076"/>
          <ac:spMkLst>
            <pc:docMk/>
            <pc:sldMk cId="2336103991" sldId="273"/>
            <ac:spMk id="15" creationId="{C9CCB469-437A-06D2-211D-A6DF246C1E4F}"/>
          </ac:spMkLst>
        </pc:spChg>
        <pc:picChg chg="add mod modCrop">
          <ac:chgData name="George Wager" userId="335b4221-9e39-4c65-854b-332f4c291c68" providerId="ADAL" clId="{30411AE5-308D-43A3-9039-FF8A5CE0A3D0}" dt="2023-04-12T08:01:47.903" v="580" actId="1076"/>
          <ac:picMkLst>
            <pc:docMk/>
            <pc:sldMk cId="2336103991" sldId="273"/>
            <ac:picMk id="13" creationId="{7A9E7792-630C-E2A5-0C65-EDFEC7F7F5EA}"/>
          </ac:picMkLst>
        </pc:picChg>
      </pc:sldChg>
      <pc:sldChg chg="delSp modSp add mod">
        <pc:chgData name="George Wager" userId="335b4221-9e39-4c65-854b-332f4c291c68" providerId="ADAL" clId="{30411AE5-308D-43A3-9039-FF8A5CE0A3D0}" dt="2023-04-12T07:53:36.828" v="264" actId="14100"/>
        <pc:sldMkLst>
          <pc:docMk/>
          <pc:sldMk cId="1197627614" sldId="274"/>
        </pc:sldMkLst>
        <pc:spChg chg="mod">
          <ac:chgData name="George Wager" userId="335b4221-9e39-4c65-854b-332f4c291c68" providerId="ADAL" clId="{30411AE5-308D-43A3-9039-FF8A5CE0A3D0}" dt="2023-04-12T07:53:30.736" v="262" actId="1076"/>
          <ac:spMkLst>
            <pc:docMk/>
            <pc:sldMk cId="1197627614" sldId="274"/>
            <ac:spMk id="2" creationId="{750FD453-5DF3-25E3-EDA2-D2415AAA12F3}"/>
          </ac:spMkLst>
        </pc:spChg>
        <pc:spChg chg="mod">
          <ac:chgData name="George Wager" userId="335b4221-9e39-4c65-854b-332f4c291c68" providerId="ADAL" clId="{30411AE5-308D-43A3-9039-FF8A5CE0A3D0}" dt="2023-04-12T07:53:36.828" v="264" actId="14100"/>
          <ac:spMkLst>
            <pc:docMk/>
            <pc:sldMk cId="1197627614" sldId="274"/>
            <ac:spMk id="5" creationId="{2D32BD70-6194-3A20-0C55-59EE7442BEEE}"/>
          </ac:spMkLst>
        </pc:spChg>
        <pc:spChg chg="del">
          <ac:chgData name="George Wager" userId="335b4221-9e39-4c65-854b-332f4c291c68" providerId="ADAL" clId="{30411AE5-308D-43A3-9039-FF8A5CE0A3D0}" dt="2023-04-12T07:35:27.673" v="209" actId="478"/>
          <ac:spMkLst>
            <pc:docMk/>
            <pc:sldMk cId="1197627614" sldId="274"/>
            <ac:spMk id="7" creationId="{1A7E15FA-6840-1A1C-31B4-76AAECF3EA0C}"/>
          </ac:spMkLst>
        </pc:spChg>
      </pc:sldChg>
      <pc:sldChg chg="addSp delSp modSp add mod">
        <pc:chgData name="George Wager" userId="335b4221-9e39-4c65-854b-332f4c291c68" providerId="ADAL" clId="{30411AE5-308D-43A3-9039-FF8A5CE0A3D0}" dt="2023-04-12T14:20:06.475" v="1287" actId="20577"/>
        <pc:sldMkLst>
          <pc:docMk/>
          <pc:sldMk cId="900794505" sldId="275"/>
        </pc:sldMkLst>
        <pc:spChg chg="mod">
          <ac:chgData name="George Wager" userId="335b4221-9e39-4c65-854b-332f4c291c68" providerId="ADAL" clId="{30411AE5-308D-43A3-9039-FF8A5CE0A3D0}" dt="2023-04-12T08:19:48.354" v="787" actId="20577"/>
          <ac:spMkLst>
            <pc:docMk/>
            <pc:sldMk cId="900794505" sldId="275"/>
            <ac:spMk id="2" creationId="{750FD453-5DF3-25E3-EDA2-D2415AAA12F3}"/>
          </ac:spMkLst>
        </pc:spChg>
        <pc:spChg chg="add mod">
          <ac:chgData name="George Wager" userId="335b4221-9e39-4c65-854b-332f4c291c68" providerId="ADAL" clId="{30411AE5-308D-43A3-9039-FF8A5CE0A3D0}" dt="2023-04-12T14:20:02.982" v="1285" actId="20577"/>
          <ac:spMkLst>
            <pc:docMk/>
            <pc:sldMk cId="900794505" sldId="275"/>
            <ac:spMk id="4" creationId="{5A67911D-59D7-B2C4-395D-E6EB9143DF51}"/>
          </ac:spMkLst>
        </pc:spChg>
        <pc:spChg chg="add del mod">
          <ac:chgData name="George Wager" userId="335b4221-9e39-4c65-854b-332f4c291c68" providerId="ADAL" clId="{30411AE5-308D-43A3-9039-FF8A5CE0A3D0}" dt="2023-04-12T14:12:08.383" v="1023" actId="478"/>
          <ac:spMkLst>
            <pc:docMk/>
            <pc:sldMk cId="900794505" sldId="275"/>
            <ac:spMk id="5" creationId="{496F6633-BBC9-C860-B60B-3948B2465FF6}"/>
          </ac:spMkLst>
        </pc:spChg>
        <pc:spChg chg="del mod">
          <ac:chgData name="George Wager" userId="335b4221-9e39-4c65-854b-332f4c291c68" providerId="ADAL" clId="{30411AE5-308D-43A3-9039-FF8A5CE0A3D0}" dt="2023-04-12T08:19:28.485" v="767"/>
          <ac:spMkLst>
            <pc:docMk/>
            <pc:sldMk cId="900794505" sldId="275"/>
            <ac:spMk id="7" creationId="{1A7E15FA-6840-1A1C-31B4-76AAECF3EA0C}"/>
          </ac:spMkLst>
        </pc:spChg>
        <pc:spChg chg="del mod">
          <ac:chgData name="George Wager" userId="335b4221-9e39-4c65-854b-332f4c291c68" providerId="ADAL" clId="{30411AE5-308D-43A3-9039-FF8A5CE0A3D0}" dt="2023-04-12T08:19:28.484" v="765"/>
          <ac:spMkLst>
            <pc:docMk/>
            <pc:sldMk cId="900794505" sldId="275"/>
            <ac:spMk id="11" creationId="{45C6195E-01E6-0C9C-2898-991BD8DA9DC2}"/>
          </ac:spMkLst>
        </pc:spChg>
        <pc:spChg chg="del mod">
          <ac:chgData name="George Wager" userId="335b4221-9e39-4c65-854b-332f4c291c68" providerId="ADAL" clId="{30411AE5-308D-43A3-9039-FF8A5CE0A3D0}" dt="2023-04-12T08:19:10.738" v="758" actId="478"/>
          <ac:spMkLst>
            <pc:docMk/>
            <pc:sldMk cId="900794505" sldId="275"/>
            <ac:spMk id="15" creationId="{C9CCB469-437A-06D2-211D-A6DF246C1E4F}"/>
          </ac:spMkLst>
        </pc:spChg>
        <pc:spChg chg="add mod">
          <ac:chgData name="George Wager" userId="335b4221-9e39-4c65-854b-332f4c291c68" providerId="ADAL" clId="{30411AE5-308D-43A3-9039-FF8A5CE0A3D0}" dt="2023-04-12T14:19:22.235" v="1205" actId="113"/>
          <ac:spMkLst>
            <pc:docMk/>
            <pc:sldMk cId="900794505" sldId="275"/>
            <ac:spMk id="17" creationId="{D1F9CB8D-A171-0674-C3DC-D96247AAA39F}"/>
          </ac:spMkLst>
        </pc:spChg>
        <pc:spChg chg="add mod">
          <ac:chgData name="George Wager" userId="335b4221-9e39-4c65-854b-332f4c291c68" providerId="ADAL" clId="{30411AE5-308D-43A3-9039-FF8A5CE0A3D0}" dt="2023-04-12T14:19:19.100" v="1204" actId="113"/>
          <ac:spMkLst>
            <pc:docMk/>
            <pc:sldMk cId="900794505" sldId="275"/>
            <ac:spMk id="18" creationId="{A6485643-BB23-6B34-E24B-933F931285EE}"/>
          </ac:spMkLst>
        </pc:spChg>
        <pc:spChg chg="add mod">
          <ac:chgData name="George Wager" userId="335b4221-9e39-4c65-854b-332f4c291c68" providerId="ADAL" clId="{30411AE5-308D-43A3-9039-FF8A5CE0A3D0}" dt="2023-04-12T14:20:06.475" v="1287" actId="20577"/>
          <ac:spMkLst>
            <pc:docMk/>
            <pc:sldMk cId="900794505" sldId="275"/>
            <ac:spMk id="19" creationId="{1508339F-2D0F-4115-2B75-0595004D16C3}"/>
          </ac:spMkLst>
        </pc:spChg>
        <pc:picChg chg="add mod">
          <ac:chgData name="George Wager" userId="335b4221-9e39-4c65-854b-332f4c291c68" providerId="ADAL" clId="{30411AE5-308D-43A3-9039-FF8A5CE0A3D0}" dt="2023-04-12T14:12:14.228" v="1032" actId="1076"/>
          <ac:picMkLst>
            <pc:docMk/>
            <pc:sldMk cId="900794505" sldId="275"/>
            <ac:picMk id="8" creationId="{D638A00C-4A0A-48ED-C5D8-BBF7F55869DC}"/>
          </ac:picMkLst>
        </pc:picChg>
        <pc:picChg chg="del">
          <ac:chgData name="George Wager" userId="335b4221-9e39-4c65-854b-332f4c291c68" providerId="ADAL" clId="{30411AE5-308D-43A3-9039-FF8A5CE0A3D0}" dt="2023-04-12T08:19:11.508" v="759" actId="478"/>
          <ac:picMkLst>
            <pc:docMk/>
            <pc:sldMk cId="900794505" sldId="275"/>
            <ac:picMk id="13" creationId="{7A9E7792-630C-E2A5-0C65-EDFEC7F7F5EA}"/>
          </ac:picMkLst>
        </pc:picChg>
        <pc:cxnChg chg="add mod">
          <ac:chgData name="George Wager" userId="335b4221-9e39-4c65-854b-332f4c291c68" providerId="ADAL" clId="{30411AE5-308D-43A3-9039-FF8A5CE0A3D0}" dt="2023-04-12T14:13:27.895" v="1107" actId="1582"/>
          <ac:cxnSpMkLst>
            <pc:docMk/>
            <pc:sldMk cId="900794505" sldId="275"/>
            <ac:cxnSpMk id="10" creationId="{370DF0B7-22B1-FF70-B199-4C7D0BA8C59F}"/>
          </ac:cxnSpMkLst>
        </pc:cxnChg>
        <pc:cxnChg chg="add mod">
          <ac:chgData name="George Wager" userId="335b4221-9e39-4c65-854b-332f4c291c68" providerId="ADAL" clId="{30411AE5-308D-43A3-9039-FF8A5CE0A3D0}" dt="2023-04-12T14:13:40.264" v="1110" actId="1076"/>
          <ac:cxnSpMkLst>
            <pc:docMk/>
            <pc:sldMk cId="900794505" sldId="275"/>
            <ac:cxnSpMk id="14" creationId="{DED164CC-D296-B2E2-C598-39FB13A3CB62}"/>
          </ac:cxnSpMkLst>
        </pc:cxnChg>
        <pc:cxnChg chg="add mod">
          <ac:chgData name="George Wager" userId="335b4221-9e39-4c65-854b-332f4c291c68" providerId="ADAL" clId="{30411AE5-308D-43A3-9039-FF8A5CE0A3D0}" dt="2023-04-12T14:13:42.260" v="1111"/>
          <ac:cxnSpMkLst>
            <pc:docMk/>
            <pc:sldMk cId="900794505" sldId="275"/>
            <ac:cxnSpMk id="16" creationId="{A21248E1-2BB3-A7B6-F12C-594CDE8F165D}"/>
          </ac:cxnSpMkLst>
        </pc:cxnChg>
      </pc:sldChg>
      <pc:sldChg chg="add ord modAnim">
        <pc:chgData name="George Wager" userId="335b4221-9e39-4c65-854b-332f4c291c68" providerId="ADAL" clId="{30411AE5-308D-43A3-9039-FF8A5CE0A3D0}" dt="2023-04-12T08:07:01.689" v="737"/>
        <pc:sldMkLst>
          <pc:docMk/>
          <pc:sldMk cId="2105328759" sldId="276"/>
        </pc:sldMkLst>
      </pc:sldChg>
      <pc:sldChg chg="addSp modSp mod">
        <pc:chgData name="George Wager" userId="335b4221-9e39-4c65-854b-332f4c291c68" providerId="ADAL" clId="{30411AE5-308D-43A3-9039-FF8A5CE0A3D0}" dt="2023-04-12T14:09:12.545" v="936" actId="14100"/>
        <pc:sldMkLst>
          <pc:docMk/>
          <pc:sldMk cId="1709482054" sldId="277"/>
        </pc:sldMkLst>
        <pc:spChg chg="add mod">
          <ac:chgData name="George Wager" userId="335b4221-9e39-4c65-854b-332f4c291c68" providerId="ADAL" clId="{30411AE5-308D-43A3-9039-FF8A5CE0A3D0}" dt="2023-04-12T14:09:12.545" v="936" actId="14100"/>
          <ac:spMkLst>
            <pc:docMk/>
            <pc:sldMk cId="1709482054" sldId="277"/>
            <ac:spMk id="3" creationId="{769C0A3B-C7A8-050D-E754-211D3C0C244E}"/>
          </ac:spMkLst>
        </pc:spChg>
      </pc:sldChg>
      <pc:sldChg chg="addSp delSp modSp add mod modAnim">
        <pc:chgData name="George Wager" userId="335b4221-9e39-4c65-854b-332f4c291c68" providerId="ADAL" clId="{30411AE5-308D-43A3-9039-FF8A5CE0A3D0}" dt="2023-04-12T13:18:04.306" v="935" actId="1076"/>
        <pc:sldMkLst>
          <pc:docMk/>
          <pc:sldMk cId="4255174563" sldId="278"/>
        </pc:sldMkLst>
        <pc:spChg chg="mod">
          <ac:chgData name="George Wager" userId="335b4221-9e39-4c65-854b-332f4c291c68" providerId="ADAL" clId="{30411AE5-308D-43A3-9039-FF8A5CE0A3D0}" dt="2023-04-12T08:22:06.271" v="812" actId="20577"/>
          <ac:spMkLst>
            <pc:docMk/>
            <pc:sldMk cId="4255174563" sldId="278"/>
            <ac:spMk id="2" creationId="{750FD453-5DF3-25E3-EDA2-D2415AAA12F3}"/>
          </ac:spMkLst>
        </pc:spChg>
        <pc:spChg chg="add del mod">
          <ac:chgData name="George Wager" userId="335b4221-9e39-4c65-854b-332f4c291c68" providerId="ADAL" clId="{30411AE5-308D-43A3-9039-FF8A5CE0A3D0}" dt="2023-04-12T13:17:28.766" v="929" actId="21"/>
          <ac:spMkLst>
            <pc:docMk/>
            <pc:sldMk cId="4255174563" sldId="278"/>
            <ac:spMk id="3" creationId="{BCDFDA90-DF07-96FA-CF74-6943D8423FE0}"/>
          </ac:spMkLst>
        </pc:spChg>
        <pc:picChg chg="add mod">
          <ac:chgData name="George Wager" userId="335b4221-9e39-4c65-854b-332f4c291c68" providerId="ADAL" clId="{30411AE5-308D-43A3-9039-FF8A5CE0A3D0}" dt="2023-04-12T13:18:04.306" v="935" actId="1076"/>
          <ac:picMkLst>
            <pc:docMk/>
            <pc:sldMk cId="4255174563" sldId="278"/>
            <ac:picMk id="5" creationId="{508D8AB4-B76D-2696-803D-EE64738FAA63}"/>
          </ac:picMkLst>
        </pc:picChg>
      </pc:sldChg>
      <pc:sldChg chg="addSp modSp add mod">
        <pc:chgData name="George Wager" userId="335b4221-9e39-4c65-854b-332f4c291c68" providerId="ADAL" clId="{30411AE5-308D-43A3-9039-FF8A5CE0A3D0}" dt="2023-04-26T15:23:45.123" v="4779" actId="14100"/>
        <pc:sldMkLst>
          <pc:docMk/>
          <pc:sldMk cId="3395468643" sldId="279"/>
        </pc:sldMkLst>
        <pc:spChg chg="mod">
          <ac:chgData name="George Wager" userId="335b4221-9e39-4c65-854b-332f4c291c68" providerId="ADAL" clId="{30411AE5-308D-43A3-9039-FF8A5CE0A3D0}" dt="2023-04-12T08:28:36.679" v="826" actId="255"/>
          <ac:spMkLst>
            <pc:docMk/>
            <pc:sldMk cId="3395468643" sldId="279"/>
            <ac:spMk id="2" creationId="{750FD453-5DF3-25E3-EDA2-D2415AAA12F3}"/>
          </ac:spMkLst>
        </pc:spChg>
        <pc:spChg chg="add mod">
          <ac:chgData name="George Wager" userId="335b4221-9e39-4c65-854b-332f4c291c68" providerId="ADAL" clId="{30411AE5-308D-43A3-9039-FF8A5CE0A3D0}" dt="2023-04-12T14:29:20.499" v="1372" actId="20577"/>
          <ac:spMkLst>
            <pc:docMk/>
            <pc:sldMk cId="3395468643" sldId="279"/>
            <ac:spMk id="5" creationId="{9EF09A49-B5A7-7846-23FB-7FD2F3B7A94C}"/>
          </ac:spMkLst>
        </pc:spChg>
        <pc:picChg chg="add mod modCrop">
          <ac:chgData name="George Wager" userId="335b4221-9e39-4c65-854b-332f4c291c68" providerId="ADAL" clId="{30411AE5-308D-43A3-9039-FF8A5CE0A3D0}" dt="2023-04-26T15:23:45.123" v="4779" actId="14100"/>
          <ac:picMkLst>
            <pc:docMk/>
            <pc:sldMk cId="3395468643" sldId="279"/>
            <ac:picMk id="4" creationId="{B2B497F1-1F43-3A74-089B-BC2E8B8ABDF4}"/>
          </ac:picMkLst>
        </pc:picChg>
      </pc:sldChg>
      <pc:sldChg chg="new del">
        <pc:chgData name="George Wager" userId="335b4221-9e39-4c65-854b-332f4c291c68" providerId="ADAL" clId="{30411AE5-308D-43A3-9039-FF8A5CE0A3D0}" dt="2023-04-12T08:26:53.830" v="823" actId="2696"/>
        <pc:sldMkLst>
          <pc:docMk/>
          <pc:sldMk cId="1100006396" sldId="280"/>
        </pc:sldMkLst>
      </pc:sldChg>
      <pc:sldChg chg="addSp delSp modSp new del mod ord">
        <pc:chgData name="George Wager" userId="335b4221-9e39-4c65-854b-332f4c291c68" providerId="ADAL" clId="{30411AE5-308D-43A3-9039-FF8A5CE0A3D0}" dt="2023-04-12T14:17:48.046" v="1112" actId="2696"/>
        <pc:sldMkLst>
          <pc:docMk/>
          <pc:sldMk cId="2022432990" sldId="280"/>
        </pc:sldMkLst>
        <pc:spChg chg="del">
          <ac:chgData name="George Wager" userId="335b4221-9e39-4c65-854b-332f4c291c68" providerId="ADAL" clId="{30411AE5-308D-43A3-9039-FF8A5CE0A3D0}" dt="2023-04-12T12:10:32.273" v="863" actId="478"/>
          <ac:spMkLst>
            <pc:docMk/>
            <pc:sldMk cId="2022432990" sldId="280"/>
            <ac:spMk id="2" creationId="{4F76CE53-C133-CEF5-3A93-6E24BCEA86B2}"/>
          </ac:spMkLst>
        </pc:spChg>
        <pc:spChg chg="del">
          <ac:chgData name="George Wager" userId="335b4221-9e39-4c65-854b-332f4c291c68" providerId="ADAL" clId="{30411AE5-308D-43A3-9039-FF8A5CE0A3D0}" dt="2023-04-12T12:10:31.142" v="862" actId="478"/>
          <ac:spMkLst>
            <pc:docMk/>
            <pc:sldMk cId="2022432990" sldId="280"/>
            <ac:spMk id="3" creationId="{24E25AA5-E39E-6BB8-ACD4-8BEDE0130E2A}"/>
          </ac:spMkLst>
        </pc:spChg>
        <pc:spChg chg="add mod">
          <ac:chgData name="George Wager" userId="335b4221-9e39-4c65-854b-332f4c291c68" providerId="ADAL" clId="{30411AE5-308D-43A3-9039-FF8A5CE0A3D0}" dt="2023-04-12T12:10:38.946" v="879" actId="20577"/>
          <ac:spMkLst>
            <pc:docMk/>
            <pc:sldMk cId="2022432990" sldId="280"/>
            <ac:spMk id="4" creationId="{E13734F9-56B8-91AC-80E8-FDABE300376F}"/>
          </ac:spMkLst>
        </pc:spChg>
      </pc:sldChg>
      <pc:sldChg chg="addSp delSp modSp new mod">
        <pc:chgData name="George Wager" userId="335b4221-9e39-4c65-854b-332f4c291c68" providerId="ADAL" clId="{30411AE5-308D-43A3-9039-FF8A5CE0A3D0}" dt="2023-04-12T14:23:18.160" v="1323" actId="14100"/>
        <pc:sldMkLst>
          <pc:docMk/>
          <pc:sldMk cId="2182397796" sldId="280"/>
        </pc:sldMkLst>
        <pc:spChg chg="del">
          <ac:chgData name="George Wager" userId="335b4221-9e39-4c65-854b-332f4c291c68" providerId="ADAL" clId="{30411AE5-308D-43A3-9039-FF8A5CE0A3D0}" dt="2023-04-12T14:20:13.398" v="1288" actId="478"/>
          <ac:spMkLst>
            <pc:docMk/>
            <pc:sldMk cId="2182397796" sldId="280"/>
            <ac:spMk id="2" creationId="{186F2432-0D2D-F8CF-5C57-8309F600E0DE}"/>
          </ac:spMkLst>
        </pc:spChg>
        <pc:spChg chg="del">
          <ac:chgData name="George Wager" userId="335b4221-9e39-4c65-854b-332f4c291c68" providerId="ADAL" clId="{30411AE5-308D-43A3-9039-FF8A5CE0A3D0}" dt="2023-04-12T14:20:13.398" v="1288" actId="478"/>
          <ac:spMkLst>
            <pc:docMk/>
            <pc:sldMk cId="2182397796" sldId="280"/>
            <ac:spMk id="3" creationId="{56673E84-EC0A-E5F5-85FA-557F961B9127}"/>
          </ac:spMkLst>
        </pc:spChg>
        <pc:spChg chg="add mod">
          <ac:chgData name="George Wager" userId="335b4221-9e39-4c65-854b-332f4c291c68" providerId="ADAL" clId="{30411AE5-308D-43A3-9039-FF8A5CE0A3D0}" dt="2023-04-12T14:22:32.659" v="1311" actId="14100"/>
          <ac:spMkLst>
            <pc:docMk/>
            <pc:sldMk cId="2182397796" sldId="280"/>
            <ac:spMk id="6" creationId="{476CBE32-6368-C09C-C71F-E810782FA8BA}"/>
          </ac:spMkLst>
        </pc:spChg>
        <pc:spChg chg="add mod">
          <ac:chgData name="George Wager" userId="335b4221-9e39-4c65-854b-332f4c291c68" providerId="ADAL" clId="{30411AE5-308D-43A3-9039-FF8A5CE0A3D0}" dt="2023-04-12T14:22:44.819" v="1314" actId="14100"/>
          <ac:spMkLst>
            <pc:docMk/>
            <pc:sldMk cId="2182397796" sldId="280"/>
            <ac:spMk id="7" creationId="{DFA5EAB7-6547-B040-6254-C95E7A41F1E7}"/>
          </ac:spMkLst>
        </pc:spChg>
        <pc:spChg chg="add mod">
          <ac:chgData name="George Wager" userId="335b4221-9e39-4c65-854b-332f4c291c68" providerId="ADAL" clId="{30411AE5-308D-43A3-9039-FF8A5CE0A3D0}" dt="2023-04-12T14:22:58.079" v="1319" actId="14100"/>
          <ac:spMkLst>
            <pc:docMk/>
            <pc:sldMk cId="2182397796" sldId="280"/>
            <ac:spMk id="8" creationId="{4820937C-F9A2-88AB-7EE1-57F2D7608448}"/>
          </ac:spMkLst>
        </pc:spChg>
        <pc:spChg chg="add mod">
          <ac:chgData name="George Wager" userId="335b4221-9e39-4c65-854b-332f4c291c68" providerId="ADAL" clId="{30411AE5-308D-43A3-9039-FF8A5CE0A3D0}" dt="2023-04-12T14:23:18.160" v="1323" actId="14100"/>
          <ac:spMkLst>
            <pc:docMk/>
            <pc:sldMk cId="2182397796" sldId="280"/>
            <ac:spMk id="9" creationId="{B5282A8B-2A19-A2AD-5C5A-69498F423416}"/>
          </ac:spMkLst>
        </pc:spChg>
        <pc:picChg chg="add mod modCrop">
          <ac:chgData name="George Wager" userId="335b4221-9e39-4c65-854b-332f4c291c68" providerId="ADAL" clId="{30411AE5-308D-43A3-9039-FF8A5CE0A3D0}" dt="2023-04-12T14:21:22.611" v="1297" actId="1076"/>
          <ac:picMkLst>
            <pc:docMk/>
            <pc:sldMk cId="2182397796" sldId="280"/>
            <ac:picMk id="5" creationId="{066DE5A2-5525-16B2-E1EC-D1D4A6278E11}"/>
          </ac:picMkLst>
        </pc:picChg>
      </pc:sldChg>
      <pc:sldChg chg="addSp delSp modSp new mod">
        <pc:chgData name="George Wager" userId="335b4221-9e39-4c65-854b-332f4c291c68" providerId="ADAL" clId="{30411AE5-308D-43A3-9039-FF8A5CE0A3D0}" dt="2023-04-12T14:23:50.041" v="1327" actId="14100"/>
        <pc:sldMkLst>
          <pc:docMk/>
          <pc:sldMk cId="1376489193" sldId="281"/>
        </pc:sldMkLst>
        <pc:spChg chg="del">
          <ac:chgData name="George Wager" userId="335b4221-9e39-4c65-854b-332f4c291c68" providerId="ADAL" clId="{30411AE5-308D-43A3-9039-FF8A5CE0A3D0}" dt="2023-04-12T14:21:37.735" v="1299" actId="478"/>
          <ac:spMkLst>
            <pc:docMk/>
            <pc:sldMk cId="1376489193" sldId="281"/>
            <ac:spMk id="2" creationId="{A0420B41-8CE5-DB17-E5EE-16D99A3AEE0C}"/>
          </ac:spMkLst>
        </pc:spChg>
        <pc:spChg chg="del">
          <ac:chgData name="George Wager" userId="335b4221-9e39-4c65-854b-332f4c291c68" providerId="ADAL" clId="{30411AE5-308D-43A3-9039-FF8A5CE0A3D0}" dt="2023-04-12T14:21:37.735" v="1299" actId="478"/>
          <ac:spMkLst>
            <pc:docMk/>
            <pc:sldMk cId="1376489193" sldId="281"/>
            <ac:spMk id="3" creationId="{C2EC0911-97CB-7ACF-E391-0F1CF9FE178B}"/>
          </ac:spMkLst>
        </pc:spChg>
        <pc:spChg chg="add mod">
          <ac:chgData name="George Wager" userId="335b4221-9e39-4c65-854b-332f4c291c68" providerId="ADAL" clId="{30411AE5-308D-43A3-9039-FF8A5CE0A3D0}" dt="2023-04-12T14:23:50.041" v="1327" actId="14100"/>
          <ac:spMkLst>
            <pc:docMk/>
            <pc:sldMk cId="1376489193" sldId="281"/>
            <ac:spMk id="6" creationId="{448C52BF-17EA-DE19-06BF-54E14F637710}"/>
          </ac:spMkLst>
        </pc:spChg>
        <pc:picChg chg="add mod modCrop">
          <ac:chgData name="George Wager" userId="335b4221-9e39-4c65-854b-332f4c291c68" providerId="ADAL" clId="{30411AE5-308D-43A3-9039-FF8A5CE0A3D0}" dt="2023-04-12T14:22:12.004" v="1308" actId="14100"/>
          <ac:picMkLst>
            <pc:docMk/>
            <pc:sldMk cId="1376489193" sldId="281"/>
            <ac:picMk id="5" creationId="{D54ADDBF-638F-6203-A228-78237584833A}"/>
          </ac:picMkLst>
        </pc:picChg>
      </pc:sldChg>
      <pc:sldChg chg="addSp delSp modSp new mod">
        <pc:chgData name="George Wager" userId="335b4221-9e39-4c65-854b-332f4c291c68" providerId="ADAL" clId="{30411AE5-308D-43A3-9039-FF8A5CE0A3D0}" dt="2023-04-12T14:39:55.711" v="1479" actId="1076"/>
        <pc:sldMkLst>
          <pc:docMk/>
          <pc:sldMk cId="1413053001" sldId="282"/>
        </pc:sldMkLst>
        <pc:spChg chg="del">
          <ac:chgData name="George Wager" userId="335b4221-9e39-4c65-854b-332f4c291c68" providerId="ADAL" clId="{30411AE5-308D-43A3-9039-FF8A5CE0A3D0}" dt="2023-04-12T14:35:46.884" v="1376" actId="478"/>
          <ac:spMkLst>
            <pc:docMk/>
            <pc:sldMk cId="1413053001" sldId="282"/>
            <ac:spMk id="2" creationId="{68625352-42CF-59E0-BB6A-64A7E6E5DC0F}"/>
          </ac:spMkLst>
        </pc:spChg>
        <pc:spChg chg="del">
          <ac:chgData name="George Wager" userId="335b4221-9e39-4c65-854b-332f4c291c68" providerId="ADAL" clId="{30411AE5-308D-43A3-9039-FF8A5CE0A3D0}" dt="2023-04-12T14:35:48.017" v="1377" actId="478"/>
          <ac:spMkLst>
            <pc:docMk/>
            <pc:sldMk cId="1413053001" sldId="282"/>
            <ac:spMk id="3" creationId="{D7254B5A-4A25-0F8C-9552-96CFBBBCBE3A}"/>
          </ac:spMkLst>
        </pc:spChg>
        <pc:spChg chg="add mod">
          <ac:chgData name="George Wager" userId="335b4221-9e39-4c65-854b-332f4c291c68" providerId="ADAL" clId="{30411AE5-308D-43A3-9039-FF8A5CE0A3D0}" dt="2023-04-12T14:39:52.685" v="1478" actId="313"/>
          <ac:spMkLst>
            <pc:docMk/>
            <pc:sldMk cId="1413053001" sldId="282"/>
            <ac:spMk id="5" creationId="{B7304367-50FC-2495-BD73-DB2472D5B01C}"/>
          </ac:spMkLst>
        </pc:spChg>
        <pc:spChg chg="add mod">
          <ac:chgData name="George Wager" userId="335b4221-9e39-4c65-854b-332f4c291c68" providerId="ADAL" clId="{30411AE5-308D-43A3-9039-FF8A5CE0A3D0}" dt="2023-04-12T14:39:55.711" v="1479" actId="1076"/>
          <ac:spMkLst>
            <pc:docMk/>
            <pc:sldMk cId="1413053001" sldId="282"/>
            <ac:spMk id="6" creationId="{0E4B0656-9F67-EFE6-8BB5-13EFFF85FAE7}"/>
          </ac:spMkLst>
        </pc:spChg>
        <pc:picChg chg="add del mod">
          <ac:chgData name="George Wager" userId="335b4221-9e39-4c65-854b-332f4c291c68" providerId="ADAL" clId="{30411AE5-308D-43A3-9039-FF8A5CE0A3D0}" dt="2023-04-12T14:36:14.898" v="1380" actId="478"/>
          <ac:picMkLst>
            <pc:docMk/>
            <pc:sldMk cId="1413053001" sldId="282"/>
            <ac:picMk id="1026" creationId="{88E83ACC-AA63-E6A1-FFD9-059B655A2339}"/>
          </ac:picMkLst>
        </pc:picChg>
      </pc:sldChg>
      <pc:sldChg chg="addSp delSp modSp new del mod">
        <pc:chgData name="George Wager" userId="335b4221-9e39-4c65-854b-332f4c291c68" providerId="ADAL" clId="{30411AE5-308D-43A3-9039-FF8A5CE0A3D0}" dt="2023-04-22T19:49:18.665" v="2159" actId="2696"/>
        <pc:sldMkLst>
          <pc:docMk/>
          <pc:sldMk cId="2813772558" sldId="283"/>
        </pc:sldMkLst>
        <pc:spChg chg="del">
          <ac:chgData name="George Wager" userId="335b4221-9e39-4c65-854b-332f4c291c68" providerId="ADAL" clId="{30411AE5-308D-43A3-9039-FF8A5CE0A3D0}" dt="2023-04-20T09:39:19.401" v="1491" actId="478"/>
          <ac:spMkLst>
            <pc:docMk/>
            <pc:sldMk cId="2813772558" sldId="283"/>
            <ac:spMk id="2" creationId="{F746CF67-6291-E0EF-D31F-5F2B6DE443D8}"/>
          </ac:spMkLst>
        </pc:spChg>
        <pc:spChg chg="del">
          <ac:chgData name="George Wager" userId="335b4221-9e39-4c65-854b-332f4c291c68" providerId="ADAL" clId="{30411AE5-308D-43A3-9039-FF8A5CE0A3D0}" dt="2023-04-20T09:39:21.910" v="1492" actId="478"/>
          <ac:spMkLst>
            <pc:docMk/>
            <pc:sldMk cId="2813772558" sldId="283"/>
            <ac:spMk id="3" creationId="{4AE3957A-E794-3FBA-CFD1-1EDD4F01F144}"/>
          </ac:spMkLst>
        </pc:spChg>
        <pc:spChg chg="add mod">
          <ac:chgData name="George Wager" userId="335b4221-9e39-4c65-854b-332f4c291c68" providerId="ADAL" clId="{30411AE5-308D-43A3-9039-FF8A5CE0A3D0}" dt="2023-04-20T09:40:08.189" v="1513" actId="1076"/>
          <ac:spMkLst>
            <pc:docMk/>
            <pc:sldMk cId="2813772558" sldId="283"/>
            <ac:spMk id="4" creationId="{8690747D-C50B-0AD8-4CD5-25D31D1AB181}"/>
          </ac:spMkLst>
        </pc:spChg>
      </pc:sldChg>
      <pc:sldChg chg="modSp mod">
        <pc:chgData name="George Wager" userId="335b4221-9e39-4c65-854b-332f4c291c68" providerId="ADAL" clId="{30411AE5-308D-43A3-9039-FF8A5CE0A3D0}" dt="2023-04-20T09:39:02.525" v="1490" actId="27636"/>
        <pc:sldMkLst>
          <pc:docMk/>
          <pc:sldMk cId="2869099615" sldId="284"/>
        </pc:sldMkLst>
        <pc:spChg chg="mod">
          <ac:chgData name="George Wager" userId="335b4221-9e39-4c65-854b-332f4c291c68" providerId="ADAL" clId="{30411AE5-308D-43A3-9039-FF8A5CE0A3D0}" dt="2023-04-20T09:38:47.163" v="1482" actId="20577"/>
          <ac:spMkLst>
            <pc:docMk/>
            <pc:sldMk cId="2869099615" sldId="284"/>
            <ac:spMk id="2" creationId="{F42C79F2-D5DC-CCDA-4D70-DC6BA49D2259}"/>
          </ac:spMkLst>
        </pc:spChg>
        <pc:spChg chg="mod">
          <ac:chgData name="George Wager" userId="335b4221-9e39-4c65-854b-332f4c291c68" providerId="ADAL" clId="{30411AE5-308D-43A3-9039-FF8A5CE0A3D0}" dt="2023-04-20T09:39:02.525" v="1490" actId="27636"/>
          <ac:spMkLst>
            <pc:docMk/>
            <pc:sldMk cId="2869099615" sldId="284"/>
            <ac:spMk id="4" creationId="{626F67F9-E76A-6D32-C705-71BAF0930B4E}"/>
          </ac:spMkLst>
        </pc:spChg>
      </pc:sldChg>
      <pc:sldChg chg="add del">
        <pc:chgData name="George Wager" userId="335b4221-9e39-4c65-854b-332f4c291c68" providerId="ADAL" clId="{30411AE5-308D-43A3-9039-FF8A5CE0A3D0}" dt="2023-04-20T09:39:30.288" v="1494" actId="2696"/>
        <pc:sldMkLst>
          <pc:docMk/>
          <pc:sldMk cId="3251490130" sldId="285"/>
        </pc:sldMkLst>
      </pc:sldChg>
      <pc:sldChg chg="addSp delSp modSp add mod ord modNotesTx">
        <pc:chgData name="George Wager" userId="335b4221-9e39-4c65-854b-332f4c291c68" providerId="ADAL" clId="{30411AE5-308D-43A3-9039-FF8A5CE0A3D0}" dt="2023-04-22T19:48:55.955" v="2158" actId="113"/>
        <pc:sldMkLst>
          <pc:docMk/>
          <pc:sldMk cId="3272640115" sldId="285"/>
        </pc:sldMkLst>
        <pc:spChg chg="add del mod">
          <ac:chgData name="George Wager" userId="335b4221-9e39-4c65-854b-332f4c291c68" providerId="ADAL" clId="{30411AE5-308D-43A3-9039-FF8A5CE0A3D0}" dt="2023-04-20T09:42:59.467" v="1555"/>
          <ac:spMkLst>
            <pc:docMk/>
            <pc:sldMk cId="3272640115" sldId="285"/>
            <ac:spMk id="2" creationId="{E18B5956-EBA9-5941-888E-CB40D4597534}"/>
          </ac:spMkLst>
        </pc:spChg>
        <pc:spChg chg="mod">
          <ac:chgData name="George Wager" userId="335b4221-9e39-4c65-854b-332f4c291c68" providerId="ADAL" clId="{30411AE5-308D-43A3-9039-FF8A5CE0A3D0}" dt="2023-04-22T19:48:55.955" v="2158" actId="113"/>
          <ac:spMkLst>
            <pc:docMk/>
            <pc:sldMk cId="3272640115" sldId="285"/>
            <ac:spMk id="5" creationId="{B7304367-50FC-2495-BD73-DB2472D5B01C}"/>
          </ac:spMkLst>
        </pc:spChg>
        <pc:spChg chg="mod">
          <ac:chgData name="George Wager" userId="335b4221-9e39-4c65-854b-332f4c291c68" providerId="ADAL" clId="{30411AE5-308D-43A3-9039-FF8A5CE0A3D0}" dt="2023-04-20T09:45:32.352" v="1697" actId="20577"/>
          <ac:spMkLst>
            <pc:docMk/>
            <pc:sldMk cId="3272640115" sldId="285"/>
            <ac:spMk id="6" creationId="{0E4B0656-9F67-EFE6-8BB5-13EFFF85FAE7}"/>
          </ac:spMkLst>
        </pc:spChg>
      </pc:sldChg>
      <pc:sldChg chg="new del">
        <pc:chgData name="George Wager" userId="335b4221-9e39-4c65-854b-332f4c291c68" providerId="ADAL" clId="{30411AE5-308D-43A3-9039-FF8A5CE0A3D0}" dt="2023-04-20T09:43:04.227" v="1557" actId="2696"/>
        <pc:sldMkLst>
          <pc:docMk/>
          <pc:sldMk cId="214074985" sldId="286"/>
        </pc:sldMkLst>
      </pc:sldChg>
      <pc:sldChg chg="addSp delSp modSp add mod ord modNotesTx">
        <pc:chgData name="George Wager" userId="335b4221-9e39-4c65-854b-332f4c291c68" providerId="ADAL" clId="{30411AE5-308D-43A3-9039-FF8A5CE0A3D0}" dt="2023-04-24T12:23:50.260" v="3107" actId="1076"/>
        <pc:sldMkLst>
          <pc:docMk/>
          <pc:sldMk cId="2346795703" sldId="286"/>
        </pc:sldMkLst>
        <pc:spChg chg="add mod">
          <ac:chgData name="George Wager" userId="335b4221-9e39-4c65-854b-332f4c291c68" providerId="ADAL" clId="{30411AE5-308D-43A3-9039-FF8A5CE0A3D0}" dt="2023-04-22T19:52:40.266" v="2197" actId="1076"/>
          <ac:spMkLst>
            <pc:docMk/>
            <pc:sldMk cId="2346795703" sldId="286"/>
            <ac:spMk id="2" creationId="{200536B5-27A5-8ECF-2473-26CADB523C57}"/>
          </ac:spMkLst>
        </pc:spChg>
        <pc:spChg chg="add del mod">
          <ac:chgData name="George Wager" userId="335b4221-9e39-4c65-854b-332f4c291c68" providerId="ADAL" clId="{30411AE5-308D-43A3-9039-FF8A5CE0A3D0}" dt="2023-04-24T12:23:47.132" v="3105" actId="478"/>
          <ac:spMkLst>
            <pc:docMk/>
            <pc:sldMk cId="2346795703" sldId="286"/>
            <ac:spMk id="4" creationId="{547CAF3C-3268-7693-0CD7-D2A457A8CBD6}"/>
          </ac:spMkLst>
        </pc:spChg>
        <pc:spChg chg="del">
          <ac:chgData name="George Wager" userId="335b4221-9e39-4c65-854b-332f4c291c68" providerId="ADAL" clId="{30411AE5-308D-43A3-9039-FF8A5CE0A3D0}" dt="2023-04-22T19:54:13.546" v="2209" actId="478"/>
          <ac:spMkLst>
            <pc:docMk/>
            <pc:sldMk cId="2346795703" sldId="286"/>
            <ac:spMk id="5" creationId="{B7304367-50FC-2495-BD73-DB2472D5B01C}"/>
          </ac:spMkLst>
        </pc:spChg>
        <pc:spChg chg="mod">
          <ac:chgData name="George Wager" userId="335b4221-9e39-4c65-854b-332f4c291c68" providerId="ADAL" clId="{30411AE5-308D-43A3-9039-FF8A5CE0A3D0}" dt="2023-04-24T12:23:44.051" v="3104" actId="5793"/>
          <ac:spMkLst>
            <pc:docMk/>
            <pc:sldMk cId="2346795703" sldId="286"/>
            <ac:spMk id="6" creationId="{0E4B0656-9F67-EFE6-8BB5-13EFFF85FAE7}"/>
          </ac:spMkLst>
        </pc:spChg>
        <pc:spChg chg="add del mod">
          <ac:chgData name="George Wager" userId="335b4221-9e39-4c65-854b-332f4c291c68" providerId="ADAL" clId="{30411AE5-308D-43A3-9039-FF8A5CE0A3D0}" dt="2023-04-24T09:46:45.845" v="2645" actId="478"/>
          <ac:spMkLst>
            <pc:docMk/>
            <pc:sldMk cId="2346795703" sldId="286"/>
            <ac:spMk id="7" creationId="{A36BFB9E-F801-B7AB-ECDF-1F4E25317514}"/>
          </ac:spMkLst>
        </pc:spChg>
        <pc:spChg chg="add">
          <ac:chgData name="George Wager" userId="335b4221-9e39-4c65-854b-332f4c291c68" providerId="ADAL" clId="{30411AE5-308D-43A3-9039-FF8A5CE0A3D0}" dt="2023-04-24T10:43:21.278" v="2646"/>
          <ac:spMkLst>
            <pc:docMk/>
            <pc:sldMk cId="2346795703" sldId="286"/>
            <ac:spMk id="8" creationId="{A9B8162B-C05A-614B-BF3C-322801F1C80B}"/>
          </ac:spMkLst>
        </pc:spChg>
        <pc:picChg chg="add del mod">
          <ac:chgData name="George Wager" userId="335b4221-9e39-4c65-854b-332f4c291c68" providerId="ADAL" clId="{30411AE5-308D-43A3-9039-FF8A5CE0A3D0}" dt="2023-04-24T09:43:16.694" v="2502" actId="21"/>
          <ac:picMkLst>
            <pc:docMk/>
            <pc:sldMk cId="2346795703" sldId="286"/>
            <ac:picMk id="5" creationId="{7E0E5668-5194-DA34-0DEE-2EE8454F3AED}"/>
          </ac:picMkLst>
        </pc:picChg>
        <pc:picChg chg="add del mod">
          <ac:chgData name="George Wager" userId="335b4221-9e39-4c65-854b-332f4c291c68" providerId="ADAL" clId="{30411AE5-308D-43A3-9039-FF8A5CE0A3D0}" dt="2023-04-24T10:43:33.405" v="2650" actId="21"/>
          <ac:picMkLst>
            <pc:docMk/>
            <pc:sldMk cId="2346795703" sldId="286"/>
            <ac:picMk id="9" creationId="{35A3D020-0EB0-5DDE-553E-B4739ABF6DA2}"/>
          </ac:picMkLst>
        </pc:picChg>
        <pc:picChg chg="add mod">
          <ac:chgData name="George Wager" userId="335b4221-9e39-4c65-854b-332f4c291c68" providerId="ADAL" clId="{30411AE5-308D-43A3-9039-FF8A5CE0A3D0}" dt="2023-04-24T12:23:50.260" v="3107" actId="1076"/>
          <ac:picMkLst>
            <pc:docMk/>
            <pc:sldMk cId="2346795703" sldId="286"/>
            <ac:picMk id="11" creationId="{EB5EE225-8F5B-6FE5-9BDD-482E0B603A17}"/>
          </ac:picMkLst>
        </pc:picChg>
      </pc:sldChg>
      <pc:sldChg chg="new del">
        <pc:chgData name="George Wager" userId="335b4221-9e39-4c65-854b-332f4c291c68" providerId="ADAL" clId="{30411AE5-308D-43A3-9039-FF8A5CE0A3D0}" dt="2023-04-20T09:44:14.665" v="1641" actId="2696"/>
        <pc:sldMkLst>
          <pc:docMk/>
          <pc:sldMk cId="2951747821" sldId="287"/>
        </pc:sldMkLst>
      </pc:sldChg>
      <pc:sldChg chg="addSp delSp modSp add mod ord modNotesTx">
        <pc:chgData name="George Wager" userId="335b4221-9e39-4c65-854b-332f4c291c68" providerId="ADAL" clId="{30411AE5-308D-43A3-9039-FF8A5CE0A3D0}" dt="2023-04-26T14:17:02.496" v="3565" actId="20577"/>
        <pc:sldMkLst>
          <pc:docMk/>
          <pc:sldMk cId="3710412147" sldId="287"/>
        </pc:sldMkLst>
        <pc:spChg chg="del mod">
          <ac:chgData name="George Wager" userId="335b4221-9e39-4c65-854b-332f4c291c68" providerId="ADAL" clId="{30411AE5-308D-43A3-9039-FF8A5CE0A3D0}" dt="2023-04-22T20:25:05.810" v="2297" actId="478"/>
          <ac:spMkLst>
            <pc:docMk/>
            <pc:sldMk cId="3710412147" sldId="287"/>
            <ac:spMk id="5" creationId="{B7304367-50FC-2495-BD73-DB2472D5B01C}"/>
          </ac:spMkLst>
        </pc:spChg>
        <pc:spChg chg="mod">
          <ac:chgData name="George Wager" userId="335b4221-9e39-4c65-854b-332f4c291c68" providerId="ADAL" clId="{30411AE5-308D-43A3-9039-FF8A5CE0A3D0}" dt="2023-04-20T09:44:42.519" v="1686" actId="1076"/>
          <ac:spMkLst>
            <pc:docMk/>
            <pc:sldMk cId="3710412147" sldId="287"/>
            <ac:spMk id="6" creationId="{0E4B0656-9F67-EFE6-8BB5-13EFFF85FAE7}"/>
          </ac:spMkLst>
        </pc:spChg>
        <pc:picChg chg="add mod modCrop">
          <ac:chgData name="George Wager" userId="335b4221-9e39-4c65-854b-332f4c291c68" providerId="ADAL" clId="{30411AE5-308D-43A3-9039-FF8A5CE0A3D0}" dt="2023-04-26T14:13:08.476" v="3402" actId="1076"/>
          <ac:picMkLst>
            <pc:docMk/>
            <pc:sldMk cId="3710412147" sldId="287"/>
            <ac:picMk id="2" creationId="{D3AD563F-0D84-A502-969B-6543128038ED}"/>
          </ac:picMkLst>
        </pc:picChg>
      </pc:sldChg>
      <pc:sldChg chg="add del">
        <pc:chgData name="George Wager" userId="335b4221-9e39-4c65-854b-332f4c291c68" providerId="ADAL" clId="{30411AE5-308D-43A3-9039-FF8A5CE0A3D0}" dt="2023-04-22T19:54:51.282" v="2237" actId="2696"/>
        <pc:sldMkLst>
          <pc:docMk/>
          <pc:sldMk cId="3806948961" sldId="288"/>
        </pc:sldMkLst>
      </pc:sldChg>
      <pc:sldChg chg="addSp delSp modSp mod">
        <pc:chgData name="George Wager" userId="335b4221-9e39-4c65-854b-332f4c291c68" providerId="ADAL" clId="{30411AE5-308D-43A3-9039-FF8A5CE0A3D0}" dt="2023-04-22T19:50:44.598" v="2167" actId="14100"/>
        <pc:sldMkLst>
          <pc:docMk/>
          <pc:sldMk cId="3867372056" sldId="290"/>
        </pc:sldMkLst>
        <pc:spChg chg="mod">
          <ac:chgData name="George Wager" userId="335b4221-9e39-4c65-854b-332f4c291c68" providerId="ADAL" clId="{30411AE5-308D-43A3-9039-FF8A5CE0A3D0}" dt="2023-04-22T19:50:23.185" v="2162" actId="14100"/>
          <ac:spMkLst>
            <pc:docMk/>
            <pc:sldMk cId="3867372056" sldId="290"/>
            <ac:spMk id="2" creationId="{034478AC-08CC-3DE7-2093-6A35E9AC1431}"/>
          </ac:spMkLst>
        </pc:spChg>
        <pc:spChg chg="add mod">
          <ac:chgData name="George Wager" userId="335b4221-9e39-4c65-854b-332f4c291c68" providerId="ADAL" clId="{30411AE5-308D-43A3-9039-FF8A5CE0A3D0}" dt="2023-04-22T19:50:44.598" v="2167" actId="14100"/>
          <ac:spMkLst>
            <pc:docMk/>
            <pc:sldMk cId="3867372056" sldId="290"/>
            <ac:spMk id="5" creationId="{3E7E703A-7DD1-8DE8-C8D9-A7DC65AE7228}"/>
          </ac:spMkLst>
        </pc:spChg>
        <pc:picChg chg="add del mod">
          <ac:chgData name="George Wager" userId="335b4221-9e39-4c65-854b-332f4c291c68" providerId="ADAL" clId="{30411AE5-308D-43A3-9039-FF8A5CE0A3D0}" dt="2023-04-22T19:50:29.896" v="2164"/>
          <ac:picMkLst>
            <pc:docMk/>
            <pc:sldMk cId="3867372056" sldId="290"/>
            <ac:picMk id="3" creationId="{67EAC38D-EB06-B912-45A4-E9C201619C37}"/>
          </ac:picMkLst>
        </pc:picChg>
        <pc:picChg chg="mod">
          <ac:chgData name="George Wager" userId="335b4221-9e39-4c65-854b-332f4c291c68" providerId="ADAL" clId="{30411AE5-308D-43A3-9039-FF8A5CE0A3D0}" dt="2023-04-22T19:50:05.339" v="2160" actId="1076"/>
          <ac:picMkLst>
            <pc:docMk/>
            <pc:sldMk cId="3867372056" sldId="290"/>
            <ac:picMk id="4" creationId="{C5277D85-1E17-1DF4-DC74-81A894388E55}"/>
          </ac:picMkLst>
        </pc:picChg>
      </pc:sldChg>
      <pc:sldChg chg="addSp modSp mod">
        <pc:chgData name="George Wager" userId="335b4221-9e39-4c65-854b-332f4c291c68" providerId="ADAL" clId="{30411AE5-308D-43A3-9039-FF8A5CE0A3D0}" dt="2023-04-22T19:56:36.163" v="2254" actId="20577"/>
        <pc:sldMkLst>
          <pc:docMk/>
          <pc:sldMk cId="2936368001" sldId="291"/>
        </pc:sldMkLst>
        <pc:spChg chg="add mod">
          <ac:chgData name="George Wager" userId="335b4221-9e39-4c65-854b-332f4c291c68" providerId="ADAL" clId="{30411AE5-308D-43A3-9039-FF8A5CE0A3D0}" dt="2023-04-22T19:56:10.876" v="2247" actId="20577"/>
          <ac:spMkLst>
            <pc:docMk/>
            <pc:sldMk cId="2936368001" sldId="291"/>
            <ac:spMk id="2" creationId="{FB3C8BDA-9832-8C86-F3E7-5BF386C5141A}"/>
          </ac:spMkLst>
        </pc:spChg>
        <pc:spChg chg="add mod">
          <ac:chgData name="George Wager" userId="335b4221-9e39-4c65-854b-332f4c291c68" providerId="ADAL" clId="{30411AE5-308D-43A3-9039-FF8A5CE0A3D0}" dt="2023-04-22T19:56:36.163" v="2254" actId="20577"/>
          <ac:spMkLst>
            <pc:docMk/>
            <pc:sldMk cId="2936368001" sldId="291"/>
            <ac:spMk id="3" creationId="{1F2A6A57-7423-F5AB-DA93-DA2DF1B054B7}"/>
          </ac:spMkLst>
        </pc:spChg>
        <pc:picChg chg="mod">
          <ac:chgData name="George Wager" userId="335b4221-9e39-4c65-854b-332f4c291c68" providerId="ADAL" clId="{30411AE5-308D-43A3-9039-FF8A5CE0A3D0}" dt="2023-04-22T19:55:35.477" v="2242" actId="1076"/>
          <ac:picMkLst>
            <pc:docMk/>
            <pc:sldMk cId="2936368001" sldId="291"/>
            <ac:picMk id="4" creationId="{C5277D85-1E17-1DF4-DC74-81A894388E55}"/>
          </ac:picMkLst>
        </pc:picChg>
      </pc:sldChg>
      <pc:sldChg chg="modSp del mod">
        <pc:chgData name="George Wager" userId="335b4221-9e39-4c65-854b-332f4c291c68" providerId="ADAL" clId="{30411AE5-308D-43A3-9039-FF8A5CE0A3D0}" dt="2023-04-22T19:57:44.622" v="2261" actId="2696"/>
        <pc:sldMkLst>
          <pc:docMk/>
          <pc:sldMk cId="1829615579" sldId="292"/>
        </pc:sldMkLst>
        <pc:spChg chg="mod">
          <ac:chgData name="George Wager" userId="335b4221-9e39-4c65-854b-332f4c291c68" providerId="ADAL" clId="{30411AE5-308D-43A3-9039-FF8A5CE0A3D0}" dt="2023-04-22T19:51:09.126" v="2169" actId="1076"/>
          <ac:spMkLst>
            <pc:docMk/>
            <pc:sldMk cId="1829615579" sldId="292"/>
            <ac:spMk id="2" creationId="{034478AC-08CC-3DE7-2093-6A35E9AC1431}"/>
          </ac:spMkLst>
        </pc:spChg>
        <pc:spChg chg="mod">
          <ac:chgData name="George Wager" userId="335b4221-9e39-4c65-854b-332f4c291c68" providerId="ADAL" clId="{30411AE5-308D-43A3-9039-FF8A5CE0A3D0}" dt="2023-04-22T19:51:24.466" v="2171" actId="14100"/>
          <ac:spMkLst>
            <pc:docMk/>
            <pc:sldMk cId="1829615579" sldId="292"/>
            <ac:spMk id="5" creationId="{3E7E703A-7DD1-8DE8-C8D9-A7DC65AE7228}"/>
          </ac:spMkLst>
        </pc:spChg>
        <pc:picChg chg="mod">
          <ac:chgData name="George Wager" userId="335b4221-9e39-4c65-854b-332f4c291c68" providerId="ADAL" clId="{30411AE5-308D-43A3-9039-FF8A5CE0A3D0}" dt="2023-04-22T19:51:03.394" v="2168" actId="1076"/>
          <ac:picMkLst>
            <pc:docMk/>
            <pc:sldMk cId="1829615579" sldId="292"/>
            <ac:picMk id="4" creationId="{C5277D85-1E17-1DF4-DC74-81A894388E55}"/>
          </ac:picMkLst>
        </pc:picChg>
      </pc:sldChg>
      <pc:sldChg chg="addSp delSp modSp add mod modNotesTx">
        <pc:chgData name="George Wager" userId="335b4221-9e39-4c65-854b-332f4c291c68" providerId="ADAL" clId="{30411AE5-308D-43A3-9039-FF8A5CE0A3D0}" dt="2023-04-26T14:38:17.246" v="4689" actId="20577"/>
        <pc:sldMkLst>
          <pc:docMk/>
          <pc:sldMk cId="270713145" sldId="293"/>
        </pc:sldMkLst>
        <pc:spChg chg="del mod">
          <ac:chgData name="George Wager" userId="335b4221-9e39-4c65-854b-332f4c291c68" providerId="ADAL" clId="{30411AE5-308D-43A3-9039-FF8A5CE0A3D0}" dt="2023-04-26T14:31:08.816" v="4205" actId="478"/>
          <ac:spMkLst>
            <pc:docMk/>
            <pc:sldMk cId="270713145" sldId="293"/>
            <ac:spMk id="5" creationId="{B7304367-50FC-2495-BD73-DB2472D5B01C}"/>
          </ac:spMkLst>
        </pc:spChg>
        <pc:spChg chg="add mod">
          <ac:chgData name="George Wager" userId="335b4221-9e39-4c65-854b-332f4c291c68" providerId="ADAL" clId="{30411AE5-308D-43A3-9039-FF8A5CE0A3D0}" dt="2023-04-26T14:32:16.128" v="4221" actId="208"/>
          <ac:spMkLst>
            <pc:docMk/>
            <pc:sldMk cId="270713145" sldId="293"/>
            <ac:spMk id="7" creationId="{14FEBF11-20E7-0AAC-A2B5-3958E4007185}"/>
          </ac:spMkLst>
        </pc:spChg>
        <pc:picChg chg="add mod">
          <ac:chgData name="George Wager" userId="335b4221-9e39-4c65-854b-332f4c291c68" providerId="ADAL" clId="{30411AE5-308D-43A3-9039-FF8A5CE0A3D0}" dt="2023-04-26T14:31:30.886" v="4212" actId="14100"/>
          <ac:picMkLst>
            <pc:docMk/>
            <pc:sldMk cId="270713145" sldId="293"/>
            <ac:picMk id="3" creationId="{62A761AA-2652-50B2-D7ED-CC6EE3B630B5}"/>
          </ac:picMkLst>
        </pc:picChg>
        <pc:picChg chg="add del mod">
          <ac:chgData name="George Wager" userId="335b4221-9e39-4c65-854b-332f4c291c68" providerId="ADAL" clId="{30411AE5-308D-43A3-9039-FF8A5CE0A3D0}" dt="2023-04-26T14:31:56.293" v="4216" actId="478"/>
          <ac:picMkLst>
            <pc:docMk/>
            <pc:sldMk cId="270713145" sldId="293"/>
            <ac:picMk id="4" creationId="{D1501F3C-D3E1-0D84-FE38-8C7681B0AE92}"/>
          </ac:picMkLst>
        </pc:picChg>
        <pc:picChg chg="add mod">
          <ac:chgData name="George Wager" userId="335b4221-9e39-4c65-854b-332f4c291c68" providerId="ADAL" clId="{30411AE5-308D-43A3-9039-FF8A5CE0A3D0}" dt="2023-04-26T14:31:13.489" v="4207" actId="1076"/>
          <ac:picMkLst>
            <pc:docMk/>
            <pc:sldMk cId="270713145" sldId="293"/>
            <ac:picMk id="2050" creationId="{88CACE95-1FCE-3EB6-5C72-50A6267F497F}"/>
          </ac:picMkLst>
        </pc:picChg>
        <pc:picChg chg="add mod">
          <ac:chgData name="George Wager" userId="335b4221-9e39-4c65-854b-332f4c291c68" providerId="ADAL" clId="{30411AE5-308D-43A3-9039-FF8A5CE0A3D0}" dt="2023-04-26T14:33:56.485" v="4229" actId="1076"/>
          <ac:picMkLst>
            <pc:docMk/>
            <pc:sldMk cId="270713145" sldId="293"/>
            <ac:picMk id="2052" creationId="{48F7EECE-40E4-1C65-0986-088E55ECF816}"/>
          </ac:picMkLst>
        </pc:picChg>
      </pc:sldChg>
      <pc:sldChg chg="addSp modSp add mod">
        <pc:chgData name="George Wager" userId="335b4221-9e39-4c65-854b-332f4c291c68" providerId="ADAL" clId="{30411AE5-308D-43A3-9039-FF8A5CE0A3D0}" dt="2023-04-22T19:57:39.387" v="2260" actId="14100"/>
        <pc:sldMkLst>
          <pc:docMk/>
          <pc:sldMk cId="2313753963" sldId="294"/>
        </pc:sldMkLst>
        <pc:spChg chg="add mod">
          <ac:chgData name="George Wager" userId="335b4221-9e39-4c65-854b-332f4c291c68" providerId="ADAL" clId="{30411AE5-308D-43A3-9039-FF8A5CE0A3D0}" dt="2023-04-22T19:57:04.897" v="2258" actId="1076"/>
          <ac:spMkLst>
            <pc:docMk/>
            <pc:sldMk cId="2313753963" sldId="294"/>
            <ac:spMk id="5" creationId="{E9901B04-31AA-BAFC-9D4E-BA34200E90F6}"/>
          </ac:spMkLst>
        </pc:spChg>
        <pc:spChg chg="add mod">
          <ac:chgData name="George Wager" userId="335b4221-9e39-4c65-854b-332f4c291c68" providerId="ADAL" clId="{30411AE5-308D-43A3-9039-FF8A5CE0A3D0}" dt="2023-04-22T19:57:39.387" v="2260" actId="14100"/>
          <ac:spMkLst>
            <pc:docMk/>
            <pc:sldMk cId="2313753963" sldId="294"/>
            <ac:spMk id="6" creationId="{0AE1C34A-7D58-7A24-044F-D3BA66A71100}"/>
          </ac:spMkLst>
        </pc:spChg>
      </pc:sldChg>
      <pc:sldChg chg="modSp add mod">
        <pc:chgData name="George Wager" userId="335b4221-9e39-4c65-854b-332f4c291c68" providerId="ADAL" clId="{30411AE5-308D-43A3-9039-FF8A5CE0A3D0}" dt="2023-04-26T14:41:39.494" v="4777" actId="1076"/>
        <pc:sldMkLst>
          <pc:docMk/>
          <pc:sldMk cId="167479471" sldId="295"/>
        </pc:sldMkLst>
        <pc:spChg chg="mod">
          <ac:chgData name="George Wager" userId="335b4221-9e39-4c65-854b-332f4c291c68" providerId="ADAL" clId="{30411AE5-308D-43A3-9039-FF8A5CE0A3D0}" dt="2023-04-26T14:41:39.494" v="4777" actId="1076"/>
          <ac:spMkLst>
            <pc:docMk/>
            <pc:sldMk cId="167479471" sldId="295"/>
            <ac:spMk id="4" creationId="{547CAF3C-3268-7693-0CD7-D2A457A8CBD6}"/>
          </ac:spMkLst>
        </pc:spChg>
        <pc:spChg chg="mod">
          <ac:chgData name="George Wager" userId="335b4221-9e39-4c65-854b-332f4c291c68" providerId="ADAL" clId="{30411AE5-308D-43A3-9039-FF8A5CE0A3D0}" dt="2023-04-26T14:40:49.462" v="4746" actId="313"/>
          <ac:spMkLst>
            <pc:docMk/>
            <pc:sldMk cId="167479471" sldId="295"/>
            <ac:spMk id="6" creationId="{0E4B0656-9F67-EFE6-8BB5-13EFFF85FAE7}"/>
          </ac:spMkLst>
        </pc:spChg>
      </pc:sldChg>
      <pc:sldChg chg="addSp delSp modSp new mod modNotesTx">
        <pc:chgData name="George Wager" userId="335b4221-9e39-4c65-854b-332f4c291c68" providerId="ADAL" clId="{30411AE5-308D-43A3-9039-FF8A5CE0A3D0}" dt="2023-04-24T10:43:56.463" v="2687" actId="20577"/>
        <pc:sldMkLst>
          <pc:docMk/>
          <pc:sldMk cId="321419548" sldId="296"/>
        </pc:sldMkLst>
        <pc:spChg chg="del">
          <ac:chgData name="George Wager" userId="335b4221-9e39-4c65-854b-332f4c291c68" providerId="ADAL" clId="{30411AE5-308D-43A3-9039-FF8A5CE0A3D0}" dt="2023-04-24T09:45:01.886" v="2505" actId="478"/>
          <ac:spMkLst>
            <pc:docMk/>
            <pc:sldMk cId="321419548" sldId="296"/>
            <ac:spMk id="2" creationId="{EFDBBCE9-18AC-9CD0-9A34-863B5E4FB8AD}"/>
          </ac:spMkLst>
        </pc:spChg>
        <pc:spChg chg="del">
          <ac:chgData name="George Wager" userId="335b4221-9e39-4c65-854b-332f4c291c68" providerId="ADAL" clId="{30411AE5-308D-43A3-9039-FF8A5CE0A3D0}" dt="2023-04-24T09:45:03.058" v="2506" actId="478"/>
          <ac:spMkLst>
            <pc:docMk/>
            <pc:sldMk cId="321419548" sldId="296"/>
            <ac:spMk id="3" creationId="{5B9072B0-F7E2-49EB-316E-C84852F53A3B}"/>
          </ac:spMkLst>
        </pc:spChg>
        <pc:spChg chg="add mod">
          <ac:chgData name="George Wager" userId="335b4221-9e39-4c65-854b-332f4c291c68" providerId="ADAL" clId="{30411AE5-308D-43A3-9039-FF8A5CE0A3D0}" dt="2023-04-24T09:46:33.193" v="2643" actId="14100"/>
          <ac:spMkLst>
            <pc:docMk/>
            <pc:sldMk cId="321419548" sldId="296"/>
            <ac:spMk id="5" creationId="{59A93932-01DB-37C9-93A8-8035FB4A86BC}"/>
          </ac:spMkLst>
        </pc:spChg>
        <pc:spChg chg="add mod">
          <ac:chgData name="George Wager" userId="335b4221-9e39-4c65-854b-332f4c291c68" providerId="ADAL" clId="{30411AE5-308D-43A3-9039-FF8A5CE0A3D0}" dt="2023-04-24T09:45:47.846" v="2554" actId="14100"/>
          <ac:spMkLst>
            <pc:docMk/>
            <pc:sldMk cId="321419548" sldId="296"/>
            <ac:spMk id="6" creationId="{521C2146-68B3-89EC-73A8-CED40CAA4F3C}"/>
          </ac:spMkLst>
        </pc:spChg>
        <pc:picChg chg="add mod">
          <ac:chgData name="George Wager" userId="335b4221-9e39-4c65-854b-332f4c291c68" providerId="ADAL" clId="{30411AE5-308D-43A3-9039-FF8A5CE0A3D0}" dt="2023-04-24T09:43:21.424" v="2504"/>
          <ac:picMkLst>
            <pc:docMk/>
            <pc:sldMk cId="321419548" sldId="296"/>
            <ac:picMk id="4" creationId="{B6F042BF-0A28-02C0-3146-05224D1522A8}"/>
          </ac:picMkLst>
        </pc:picChg>
      </pc:sldChg>
      <pc:sldChg chg="addSp delSp modSp new del mod modNotesTx">
        <pc:chgData name="George Wager" userId="335b4221-9e39-4c65-854b-332f4c291c68" providerId="ADAL" clId="{30411AE5-308D-43A3-9039-FF8A5CE0A3D0}" dt="2023-04-26T14:39:30.848" v="4690" actId="2696"/>
        <pc:sldMkLst>
          <pc:docMk/>
          <pc:sldMk cId="3840079150" sldId="297"/>
        </pc:sldMkLst>
        <pc:spChg chg="del">
          <ac:chgData name="George Wager" userId="335b4221-9e39-4c65-854b-332f4c291c68" providerId="ADAL" clId="{30411AE5-308D-43A3-9039-FF8A5CE0A3D0}" dt="2023-04-24T10:43:45.808" v="2657" actId="478"/>
          <ac:spMkLst>
            <pc:docMk/>
            <pc:sldMk cId="3840079150" sldId="297"/>
            <ac:spMk id="2" creationId="{A22C1AA4-9F4C-A666-1A72-681A8A0DAA6D}"/>
          </ac:spMkLst>
        </pc:spChg>
        <pc:spChg chg="del">
          <ac:chgData name="George Wager" userId="335b4221-9e39-4c65-854b-332f4c291c68" providerId="ADAL" clId="{30411AE5-308D-43A3-9039-FF8A5CE0A3D0}" dt="2023-04-24T10:43:46.960" v="2658" actId="478"/>
          <ac:spMkLst>
            <pc:docMk/>
            <pc:sldMk cId="3840079150" sldId="297"/>
            <ac:spMk id="3" creationId="{8B6E556C-01AA-FA3E-6D15-03588806E0C8}"/>
          </ac:spMkLst>
        </pc:spChg>
        <pc:spChg chg="add mod">
          <ac:chgData name="George Wager" userId="335b4221-9e39-4c65-854b-332f4c291c68" providerId="ADAL" clId="{30411AE5-308D-43A3-9039-FF8A5CE0A3D0}" dt="2023-04-24T10:56:11.371" v="3021" actId="20577"/>
          <ac:spMkLst>
            <pc:docMk/>
            <pc:sldMk cId="3840079150" sldId="297"/>
            <ac:spMk id="5" creationId="{638B5E8F-8E5A-6801-57D9-5859B690C0CB}"/>
          </ac:spMkLst>
        </pc:spChg>
        <pc:picChg chg="add mod">
          <ac:chgData name="George Wager" userId="335b4221-9e39-4c65-854b-332f4c291c68" providerId="ADAL" clId="{30411AE5-308D-43A3-9039-FF8A5CE0A3D0}" dt="2023-04-24T10:43:43.719" v="2656" actId="1076"/>
          <ac:picMkLst>
            <pc:docMk/>
            <pc:sldMk cId="3840079150" sldId="297"/>
            <ac:picMk id="4" creationId="{666C1A28-5BD2-20A7-5B5A-010C01ADB7CB}"/>
          </ac:picMkLst>
        </pc:picChg>
      </pc:sldChg>
      <pc:sldChg chg="addSp delSp modSp new mod modNotesTx">
        <pc:chgData name="George Wager" userId="335b4221-9e39-4c65-854b-332f4c291c68" providerId="ADAL" clId="{30411AE5-308D-43A3-9039-FF8A5CE0A3D0}" dt="2023-04-26T14:39:34.004" v="4692" actId="20577"/>
        <pc:sldMkLst>
          <pc:docMk/>
          <pc:sldMk cId="3716641712" sldId="298"/>
        </pc:sldMkLst>
        <pc:spChg chg="del">
          <ac:chgData name="George Wager" userId="335b4221-9e39-4c65-854b-332f4c291c68" providerId="ADAL" clId="{30411AE5-308D-43A3-9039-FF8A5CE0A3D0}" dt="2023-04-24T10:56:22.875" v="3025" actId="478"/>
          <ac:spMkLst>
            <pc:docMk/>
            <pc:sldMk cId="3716641712" sldId="298"/>
            <ac:spMk id="2" creationId="{A76C8DC5-2D90-83E1-929B-A8F8637C8B48}"/>
          </ac:spMkLst>
        </pc:spChg>
        <pc:spChg chg="add mod">
          <ac:chgData name="George Wager" userId="335b4221-9e39-4c65-854b-332f4c291c68" providerId="ADAL" clId="{30411AE5-308D-43A3-9039-FF8A5CE0A3D0}" dt="2023-04-26T14:39:34.004" v="4692" actId="20577"/>
          <ac:spMkLst>
            <pc:docMk/>
            <pc:sldMk cId="3716641712" sldId="298"/>
            <ac:spMk id="5" creationId="{ADFBE8E5-8E1C-5658-04A2-CB0753B0481D}"/>
          </ac:spMkLst>
        </pc:spChg>
        <pc:picChg chg="add mod">
          <ac:chgData name="George Wager" userId="335b4221-9e39-4c65-854b-332f4c291c68" providerId="ADAL" clId="{30411AE5-308D-43A3-9039-FF8A5CE0A3D0}" dt="2023-04-24T10:47:57.683" v="2701" actId="1076"/>
          <ac:picMkLst>
            <pc:docMk/>
            <pc:sldMk cId="3716641712" sldId="298"/>
            <ac:picMk id="4" creationId="{E0DEBAD4-4857-7079-21D2-26E5C990326A}"/>
          </ac:picMkLst>
        </pc:picChg>
      </pc:sldChg>
      <pc:sldChg chg="addSp delSp modSp new mod modNotesTx">
        <pc:chgData name="George Wager" userId="335b4221-9e39-4c65-854b-332f4c291c68" providerId="ADAL" clId="{30411AE5-308D-43A3-9039-FF8A5CE0A3D0}" dt="2023-04-26T14:39:43.542" v="4694" actId="20577"/>
        <pc:sldMkLst>
          <pc:docMk/>
          <pc:sldMk cId="2632526186" sldId="299"/>
        </pc:sldMkLst>
        <pc:spChg chg="del">
          <ac:chgData name="George Wager" userId="335b4221-9e39-4c65-854b-332f4c291c68" providerId="ADAL" clId="{30411AE5-308D-43A3-9039-FF8A5CE0A3D0}" dt="2023-04-24T10:56:25.432" v="3026" actId="478"/>
          <ac:spMkLst>
            <pc:docMk/>
            <pc:sldMk cId="2632526186" sldId="299"/>
            <ac:spMk id="2" creationId="{1AA9D98A-8130-CC42-3648-74965C86716D}"/>
          </ac:spMkLst>
        </pc:spChg>
        <pc:spChg chg="add">
          <ac:chgData name="George Wager" userId="335b4221-9e39-4c65-854b-332f4c291c68" providerId="ADAL" clId="{30411AE5-308D-43A3-9039-FF8A5CE0A3D0}" dt="2023-04-24T10:49:20.681" v="2716"/>
          <ac:spMkLst>
            <pc:docMk/>
            <pc:sldMk cId="2632526186" sldId="299"/>
            <ac:spMk id="5" creationId="{F95ADC83-4E1D-5E00-9667-910282454340}"/>
          </ac:spMkLst>
        </pc:spChg>
        <pc:spChg chg="add mod">
          <ac:chgData name="George Wager" userId="335b4221-9e39-4c65-854b-332f4c291c68" providerId="ADAL" clId="{30411AE5-308D-43A3-9039-FF8A5CE0A3D0}" dt="2023-04-24T10:50:26.691" v="2762" actId="1037"/>
          <ac:spMkLst>
            <pc:docMk/>
            <pc:sldMk cId="2632526186" sldId="299"/>
            <ac:spMk id="7" creationId="{1AEA0D24-6BB0-833C-78AF-91DDF9AB2332}"/>
          </ac:spMkLst>
        </pc:spChg>
        <pc:spChg chg="add mod">
          <ac:chgData name="George Wager" userId="335b4221-9e39-4c65-854b-332f4c291c68" providerId="ADAL" clId="{30411AE5-308D-43A3-9039-FF8A5CE0A3D0}" dt="2023-04-26T14:39:43.542" v="4694" actId="20577"/>
          <ac:spMkLst>
            <pc:docMk/>
            <pc:sldMk cId="2632526186" sldId="299"/>
            <ac:spMk id="8" creationId="{8854C1A9-28CE-2B44-B18E-779FC9B0A3EE}"/>
          </ac:spMkLst>
        </pc:spChg>
        <pc:picChg chg="add del mod">
          <ac:chgData name="George Wager" userId="335b4221-9e39-4c65-854b-332f4c291c68" providerId="ADAL" clId="{30411AE5-308D-43A3-9039-FF8A5CE0A3D0}" dt="2023-04-24T10:48:45.364" v="2715" actId="478"/>
          <ac:picMkLst>
            <pc:docMk/>
            <pc:sldMk cId="2632526186" sldId="299"/>
            <ac:picMk id="4" creationId="{8BDDC57E-3B58-B687-E226-1CF54AC4764E}"/>
          </ac:picMkLst>
        </pc:picChg>
        <pc:picChg chg="add mod">
          <ac:chgData name="George Wager" userId="335b4221-9e39-4c65-854b-332f4c291c68" providerId="ADAL" clId="{30411AE5-308D-43A3-9039-FF8A5CE0A3D0}" dt="2023-04-24T10:49:53.293" v="2722" actId="1076"/>
          <ac:picMkLst>
            <pc:docMk/>
            <pc:sldMk cId="2632526186" sldId="299"/>
            <ac:picMk id="6" creationId="{01E1F373-0078-0AE6-433E-422378E7503B}"/>
          </ac:picMkLst>
        </pc:picChg>
      </pc:sldChg>
      <pc:sldChg chg="addSp delSp modSp new mod modNotesTx">
        <pc:chgData name="George Wager" userId="335b4221-9e39-4c65-854b-332f4c291c68" providerId="ADAL" clId="{30411AE5-308D-43A3-9039-FF8A5CE0A3D0}" dt="2023-04-26T14:39:49.441" v="4697" actId="1076"/>
        <pc:sldMkLst>
          <pc:docMk/>
          <pc:sldMk cId="3583871436" sldId="300"/>
        </pc:sldMkLst>
        <pc:spChg chg="del">
          <ac:chgData name="George Wager" userId="335b4221-9e39-4c65-854b-332f4c291c68" providerId="ADAL" clId="{30411AE5-308D-43A3-9039-FF8A5CE0A3D0}" dt="2023-04-24T10:56:39.324" v="3034" actId="478"/>
          <ac:spMkLst>
            <pc:docMk/>
            <pc:sldMk cId="3583871436" sldId="300"/>
            <ac:spMk id="2" creationId="{6752800A-94A3-6E6C-BECF-C00EF7957011}"/>
          </ac:spMkLst>
        </pc:spChg>
        <pc:spChg chg="del">
          <ac:chgData name="George Wager" userId="335b4221-9e39-4c65-854b-332f4c291c68" providerId="ADAL" clId="{30411AE5-308D-43A3-9039-FF8A5CE0A3D0}" dt="2023-04-24T10:56:40.522" v="3035" actId="478"/>
          <ac:spMkLst>
            <pc:docMk/>
            <pc:sldMk cId="3583871436" sldId="300"/>
            <ac:spMk id="3" creationId="{A88DC3D0-992D-77E7-4998-A82BEE702BBC}"/>
          </ac:spMkLst>
        </pc:spChg>
        <pc:spChg chg="add">
          <ac:chgData name="George Wager" userId="335b4221-9e39-4c65-854b-332f4c291c68" providerId="ADAL" clId="{30411AE5-308D-43A3-9039-FF8A5CE0A3D0}" dt="2023-04-24T10:52:49.109" v="2785"/>
          <ac:spMkLst>
            <pc:docMk/>
            <pc:sldMk cId="3583871436" sldId="300"/>
            <ac:spMk id="4" creationId="{DCCB46BA-D4CA-DB9D-504B-77A7E46FCF89}"/>
          </ac:spMkLst>
        </pc:spChg>
        <pc:spChg chg="add mod">
          <ac:chgData name="George Wager" userId="335b4221-9e39-4c65-854b-332f4c291c68" providerId="ADAL" clId="{30411AE5-308D-43A3-9039-FF8A5CE0A3D0}" dt="2023-04-26T14:39:49.441" v="4697" actId="1076"/>
          <ac:spMkLst>
            <pc:docMk/>
            <pc:sldMk cId="3583871436" sldId="300"/>
            <ac:spMk id="6" creationId="{61069460-4B41-9BA8-9D08-BC38FC545DAC}"/>
          </ac:spMkLst>
        </pc:spChg>
        <pc:picChg chg="add">
          <ac:chgData name="George Wager" userId="335b4221-9e39-4c65-854b-332f4c291c68" providerId="ADAL" clId="{30411AE5-308D-43A3-9039-FF8A5CE0A3D0}" dt="2023-04-24T10:52:51.584" v="2786"/>
          <ac:picMkLst>
            <pc:docMk/>
            <pc:sldMk cId="3583871436" sldId="300"/>
            <ac:picMk id="5" creationId="{D998C645-DB61-F238-59C2-D23B8C39C456}"/>
          </ac:picMkLst>
        </pc:picChg>
      </pc:sldChg>
      <pc:sldChg chg="new del">
        <pc:chgData name="George Wager" userId="335b4221-9e39-4c65-854b-332f4c291c68" providerId="ADAL" clId="{30411AE5-308D-43A3-9039-FF8A5CE0A3D0}" dt="2023-04-24T12:23:56.508" v="3108" actId="47"/>
        <pc:sldMkLst>
          <pc:docMk/>
          <pc:sldMk cId="4059393974" sldId="301"/>
        </pc:sldMkLst>
      </pc:sldChg>
      <pc:sldChg chg="addSp delSp modSp new mod modAnim">
        <pc:chgData name="George Wager" userId="335b4221-9e39-4c65-854b-332f4c291c68" providerId="ADAL" clId="{30411AE5-308D-43A3-9039-FF8A5CE0A3D0}" dt="2023-04-24T10:56:02.842" v="3012" actId="1076"/>
        <pc:sldMkLst>
          <pc:docMk/>
          <pc:sldMk cId="2633624355" sldId="302"/>
        </pc:sldMkLst>
        <pc:spChg chg="mod">
          <ac:chgData name="George Wager" userId="335b4221-9e39-4c65-854b-332f4c291c68" providerId="ADAL" clId="{30411AE5-308D-43A3-9039-FF8A5CE0A3D0}" dt="2023-04-24T10:55:44.471" v="3009" actId="1076"/>
          <ac:spMkLst>
            <pc:docMk/>
            <pc:sldMk cId="2633624355" sldId="302"/>
            <ac:spMk id="2" creationId="{79FAACA0-83CD-B157-5E97-257C5E4A5DD8}"/>
          </ac:spMkLst>
        </pc:spChg>
        <pc:spChg chg="del">
          <ac:chgData name="George Wager" userId="335b4221-9e39-4c65-854b-332f4c291c68" providerId="ADAL" clId="{30411AE5-308D-43A3-9039-FF8A5CE0A3D0}" dt="2023-04-24T10:55:40.388" v="3008" actId="478"/>
          <ac:spMkLst>
            <pc:docMk/>
            <pc:sldMk cId="2633624355" sldId="302"/>
            <ac:spMk id="3" creationId="{8191C10B-EF1A-48A2-61CA-74877B2E423B}"/>
          </ac:spMkLst>
        </pc:spChg>
        <pc:picChg chg="add mod">
          <ac:chgData name="George Wager" userId="335b4221-9e39-4c65-854b-332f4c291c68" providerId="ADAL" clId="{30411AE5-308D-43A3-9039-FF8A5CE0A3D0}" dt="2023-04-24T10:56:02.842" v="3012" actId="1076"/>
          <ac:picMkLst>
            <pc:docMk/>
            <pc:sldMk cId="2633624355" sldId="302"/>
            <ac:picMk id="4" creationId="{A28CA8E0-EB65-9873-CE6B-C8A163989DF4}"/>
          </ac:picMkLst>
        </pc:picChg>
      </pc:sldChg>
      <pc:sldChg chg="addSp delSp modSp mod delAnim modAnim">
        <pc:chgData name="George Wager" userId="335b4221-9e39-4c65-854b-332f4c291c68" providerId="ADAL" clId="{30411AE5-308D-43A3-9039-FF8A5CE0A3D0}" dt="2023-04-24T12:21:54.456" v="3096" actId="1076"/>
        <pc:sldMkLst>
          <pc:docMk/>
          <pc:sldMk cId="1949645777" sldId="303"/>
        </pc:sldMkLst>
        <pc:spChg chg="mod">
          <ac:chgData name="George Wager" userId="335b4221-9e39-4c65-854b-332f4c291c68" providerId="ADAL" clId="{30411AE5-308D-43A3-9039-FF8A5CE0A3D0}" dt="2023-04-24T10:57:14.307" v="3092" actId="20577"/>
          <ac:spMkLst>
            <pc:docMk/>
            <pc:sldMk cId="1949645777" sldId="303"/>
            <ac:spMk id="2" creationId="{79FAACA0-83CD-B157-5E97-257C5E4A5DD8}"/>
          </ac:spMkLst>
        </pc:spChg>
        <pc:picChg chg="add mod">
          <ac:chgData name="George Wager" userId="335b4221-9e39-4c65-854b-332f4c291c68" providerId="ADAL" clId="{30411AE5-308D-43A3-9039-FF8A5CE0A3D0}" dt="2023-04-24T12:21:54.456" v="3096" actId="1076"/>
          <ac:picMkLst>
            <pc:docMk/>
            <pc:sldMk cId="1949645777" sldId="303"/>
            <ac:picMk id="3" creationId="{A806A02A-BF51-D377-24CD-925B4FD17D81}"/>
          </ac:picMkLst>
        </pc:picChg>
        <pc:picChg chg="del">
          <ac:chgData name="George Wager" userId="335b4221-9e39-4c65-854b-332f4c291c68" providerId="ADAL" clId="{30411AE5-308D-43A3-9039-FF8A5CE0A3D0}" dt="2023-04-24T10:57:06.590" v="3061" actId="478"/>
          <ac:picMkLst>
            <pc:docMk/>
            <pc:sldMk cId="1949645777" sldId="303"/>
            <ac:picMk id="4" creationId="{A28CA8E0-EB65-9873-CE6B-C8A163989DF4}"/>
          </ac:picMkLst>
        </pc:picChg>
      </pc:sldChg>
      <pc:sldChg chg="addSp delSp modSp new del mod">
        <pc:chgData name="George Wager" userId="335b4221-9e39-4c65-854b-332f4c291c68" providerId="ADAL" clId="{30411AE5-308D-43A3-9039-FF8A5CE0A3D0}" dt="2023-04-26T14:40:04.652" v="4700" actId="2696"/>
        <pc:sldMkLst>
          <pc:docMk/>
          <pc:sldMk cId="2697827132" sldId="304"/>
        </pc:sldMkLst>
        <pc:spChg chg="del mod">
          <ac:chgData name="George Wager" userId="335b4221-9e39-4c65-854b-332f4c291c68" providerId="ADAL" clId="{30411AE5-308D-43A3-9039-FF8A5CE0A3D0}" dt="2023-04-26T14:40:00.505" v="4698" actId="478"/>
          <ac:spMkLst>
            <pc:docMk/>
            <pc:sldMk cId="2697827132" sldId="304"/>
            <ac:spMk id="2" creationId="{D0F2468C-EFD1-A8F7-4596-A8A47360AB31}"/>
          </ac:spMkLst>
        </pc:spChg>
        <pc:spChg chg="del mod">
          <ac:chgData name="George Wager" userId="335b4221-9e39-4c65-854b-332f4c291c68" providerId="ADAL" clId="{30411AE5-308D-43A3-9039-FF8A5CE0A3D0}" dt="2023-04-26T14:40:02.505" v="4699" actId="478"/>
          <ac:spMkLst>
            <pc:docMk/>
            <pc:sldMk cId="2697827132" sldId="304"/>
            <ac:spMk id="3" creationId="{A21B4DE6-F569-9466-1A3B-F1BBCC1E9141}"/>
          </ac:spMkLst>
        </pc:spChg>
        <pc:spChg chg="add mod">
          <ac:chgData name="George Wager" userId="335b4221-9e39-4c65-854b-332f4c291c68" providerId="ADAL" clId="{30411AE5-308D-43A3-9039-FF8A5CE0A3D0}" dt="2023-04-26T14:40:00.505" v="4698" actId="478"/>
          <ac:spMkLst>
            <pc:docMk/>
            <pc:sldMk cId="2697827132" sldId="304"/>
            <ac:spMk id="5" creationId="{BC9C84F3-B949-BD30-522A-7C3ABAA013B3}"/>
          </ac:spMkLst>
        </pc:spChg>
        <pc:spChg chg="add mod">
          <ac:chgData name="George Wager" userId="335b4221-9e39-4c65-854b-332f4c291c68" providerId="ADAL" clId="{30411AE5-308D-43A3-9039-FF8A5CE0A3D0}" dt="2023-04-26T14:40:02.505" v="4699" actId="478"/>
          <ac:spMkLst>
            <pc:docMk/>
            <pc:sldMk cId="2697827132" sldId="304"/>
            <ac:spMk id="7" creationId="{9622AD1D-3418-7983-4AAD-89E71C436B4E}"/>
          </ac:spMkLst>
        </pc:spChg>
      </pc:sldChg>
      <pc:sldChg chg="modSp add mod">
        <pc:chgData name="George Wager" userId="335b4221-9e39-4c65-854b-332f4c291c68" providerId="ADAL" clId="{30411AE5-308D-43A3-9039-FF8A5CE0A3D0}" dt="2023-04-26T14:40:30.761" v="4712" actId="27636"/>
        <pc:sldMkLst>
          <pc:docMk/>
          <pc:sldMk cId="3651718753" sldId="305"/>
        </pc:sldMkLst>
        <pc:spChg chg="mod">
          <ac:chgData name="George Wager" userId="335b4221-9e39-4c65-854b-332f4c291c68" providerId="ADAL" clId="{30411AE5-308D-43A3-9039-FF8A5CE0A3D0}" dt="2023-04-24T15:41:02.931" v="3135" actId="20577"/>
          <ac:spMkLst>
            <pc:docMk/>
            <pc:sldMk cId="3651718753" sldId="305"/>
            <ac:spMk id="2" creationId="{F42C79F2-D5DC-CCDA-4D70-DC6BA49D2259}"/>
          </ac:spMkLst>
        </pc:spChg>
        <pc:spChg chg="mod">
          <ac:chgData name="George Wager" userId="335b4221-9e39-4c65-854b-332f4c291c68" providerId="ADAL" clId="{30411AE5-308D-43A3-9039-FF8A5CE0A3D0}" dt="2023-04-26T14:40:30.761" v="4712" actId="27636"/>
          <ac:spMkLst>
            <pc:docMk/>
            <pc:sldMk cId="3651718753" sldId="305"/>
            <ac:spMk id="4" creationId="{626F67F9-E76A-6D32-C705-71BAF0930B4E}"/>
          </ac:spMkLst>
        </pc:spChg>
      </pc:sldChg>
      <pc:sldChg chg="addSp delSp modSp new mod modNotesTx">
        <pc:chgData name="George Wager" userId="335b4221-9e39-4c65-854b-332f4c291c68" providerId="ADAL" clId="{30411AE5-308D-43A3-9039-FF8A5CE0A3D0}" dt="2023-04-26T14:27:36.852" v="4203" actId="20577"/>
        <pc:sldMkLst>
          <pc:docMk/>
          <pc:sldMk cId="2895113422" sldId="306"/>
        </pc:sldMkLst>
        <pc:spChg chg="del">
          <ac:chgData name="George Wager" userId="335b4221-9e39-4c65-854b-332f4c291c68" providerId="ADAL" clId="{30411AE5-308D-43A3-9039-FF8A5CE0A3D0}" dt="2023-04-26T14:19:05.165" v="3568" actId="478"/>
          <ac:spMkLst>
            <pc:docMk/>
            <pc:sldMk cId="2895113422" sldId="306"/>
            <ac:spMk id="2" creationId="{A3006221-7A85-4B56-BEBC-D0F6AD7EE942}"/>
          </ac:spMkLst>
        </pc:spChg>
        <pc:spChg chg="del">
          <ac:chgData name="George Wager" userId="335b4221-9e39-4c65-854b-332f4c291c68" providerId="ADAL" clId="{30411AE5-308D-43A3-9039-FF8A5CE0A3D0}" dt="2023-04-26T14:19:06.701" v="3569" actId="478"/>
          <ac:spMkLst>
            <pc:docMk/>
            <pc:sldMk cId="2895113422" sldId="306"/>
            <ac:spMk id="3" creationId="{6209F5F6-5520-35FF-3E89-15BCB5DC213D}"/>
          </ac:spMkLst>
        </pc:spChg>
        <pc:spChg chg="add mod">
          <ac:chgData name="George Wager" userId="335b4221-9e39-4c65-854b-332f4c291c68" providerId="ADAL" clId="{30411AE5-308D-43A3-9039-FF8A5CE0A3D0}" dt="2023-04-26T14:19:53.776" v="3655" actId="14100"/>
          <ac:spMkLst>
            <pc:docMk/>
            <pc:sldMk cId="2895113422" sldId="306"/>
            <ac:spMk id="4" creationId="{67701926-61AD-BCF4-0CD2-F31D3426995D}"/>
          </ac:spMkLst>
        </pc:spChg>
        <pc:spChg chg="add mod">
          <ac:chgData name="George Wager" userId="335b4221-9e39-4c65-854b-332f4c291c68" providerId="ADAL" clId="{30411AE5-308D-43A3-9039-FF8A5CE0A3D0}" dt="2023-04-26T14:19:59.027" v="3657" actId="1076"/>
          <ac:spMkLst>
            <pc:docMk/>
            <pc:sldMk cId="2895113422" sldId="306"/>
            <ac:spMk id="5" creationId="{F5B0F2CF-62D7-40CD-AFE3-27B89A58847A}"/>
          </ac:spMkLst>
        </pc:spChg>
        <pc:picChg chg="add mod">
          <ac:chgData name="George Wager" userId="335b4221-9e39-4c65-854b-332f4c291c68" providerId="ADAL" clId="{30411AE5-308D-43A3-9039-FF8A5CE0A3D0}" dt="2023-04-26T14:19:14.479" v="3574" actId="1076"/>
          <ac:picMkLst>
            <pc:docMk/>
            <pc:sldMk cId="2895113422" sldId="306"/>
            <ac:picMk id="1026" creationId="{7A72CE16-E528-E149-4378-EAB3E46F20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53A55-2B1E-4E12-A6EE-004A4E0ECCF3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B0BF-471C-403E-8E2B-25C3D766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8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to the standard 2D image detection and classification problem as it is looking to understand movement of the parts within an “object” not just the object itself</a:t>
            </a:r>
          </a:p>
          <a:p>
            <a:endParaRPr lang="en-US"/>
          </a:p>
          <a:p>
            <a:r>
              <a:rPr lang="en-US"/>
              <a:t>Identifies body parts first (with pose estimation) from labelled data, then uses RESNET which is a multi layer deep learning algorithm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3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you can plot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1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Outputs a csv file that looks something like this</a:t>
            </a:r>
          </a:p>
          <a:p>
            <a:r>
              <a:rPr lang="en-US" dirty="0"/>
              <a:t>For each of the points identified there is an x, y and the likelihood of that pose being present there.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21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likelihoods vs time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2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x- vs. y- coordinate position in pixels of the body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125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168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2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191919"/>
                </a:solidFill>
                <a:effectLst/>
                <a:latin typeface="Lucida Sans" panose="020B0602030504020204" pitchFamily="34" charset="0"/>
              </a:rPr>
              <a:t>where the experimenters wanted to quantitatively track the 3D kinematics of a cheetah performing a high-speed pursuit task as would be done during hunting in the wild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7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Install anaconda by clicking on the link</a:t>
            </a:r>
          </a:p>
          <a:p>
            <a:r>
              <a:rPr lang="en-US"/>
              <a:t>Open anaconda once installed</a:t>
            </a:r>
          </a:p>
          <a:p>
            <a:r>
              <a:rPr lang="en-US"/>
              <a:t>On the right hand side, you will see a bar that lists home, environments and other bits</a:t>
            </a:r>
          </a:p>
          <a:p>
            <a:r>
              <a:rPr lang="en-US"/>
              <a:t>You need to click on environments</a:t>
            </a:r>
          </a:p>
          <a:p>
            <a:r>
              <a:rPr lang="en-US"/>
              <a:t>Then click Create (this will create a new environment for you) </a:t>
            </a:r>
          </a:p>
          <a:p>
            <a:r>
              <a:rPr lang="en-US"/>
              <a:t>Name your new environment anything but “</a:t>
            </a:r>
            <a:r>
              <a:rPr lang="en-US" err="1"/>
              <a:t>deepcutlab</a:t>
            </a:r>
            <a:r>
              <a:rPr lang="en-US"/>
              <a:t>” or “DEEPCUTLAB”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0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locate your c-drive within your windows explorer/folders</a:t>
            </a:r>
          </a:p>
          <a:p>
            <a:r>
              <a:rPr lang="en-US"/>
              <a:t>Then in the location bar (circled in red) remove the path and write “</a:t>
            </a:r>
            <a:r>
              <a:rPr lang="en-US" i="1" err="1"/>
              <a:t>cmd</a:t>
            </a:r>
            <a:r>
              <a:rPr lang="en-US"/>
              <a:t>” followed by 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Then paste and run “git clone https://github.com/DeepLabCut/</a:t>
            </a:r>
            <a:r>
              <a:rPr lang="en-US" err="1"/>
              <a:t>DeepLabCut.git</a:t>
            </a:r>
            <a:r>
              <a:rPr lang="en-US"/>
              <a:t>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installs a folder into your c drive called “DeepLabCut”</a:t>
            </a:r>
          </a:p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7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8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one has been done, however step 2 was difficult to carry out with limited access to enough GPU – I had to upgrade the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2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hidden layers and each layer has multiple nodes. Each node in a layer is defined by its weight values.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 CNN, has a convolution layer (at least one) which makes it different to a neural network alone where each layer is a matrix multiplication.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You may not believe this but the first CNN was actually introduced in 1998 “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 5 Architecture”  - for use on the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Data set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5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Convolutional layer enables a “deeper” feature map, which in turn provides the model with a better understanding of the features within an image </a:t>
            </a:r>
          </a:p>
          <a:p>
            <a:endParaRPr lang="en-GB" dirty="0"/>
          </a:p>
          <a:p>
            <a:r>
              <a:rPr lang="en-GB" dirty="0"/>
              <a:t>The number and arrangement of the convolutional layer, pooling layer basically determines the “type of CNN” then each different CNN has a different jargon name (etc </a:t>
            </a:r>
            <a:r>
              <a:rPr lang="en-GB" dirty="0" err="1"/>
              <a:t>VGGNet</a:t>
            </a:r>
            <a:r>
              <a:rPr lang="en-GB" dirty="0"/>
              <a:t>, </a:t>
            </a:r>
            <a:r>
              <a:rPr lang="en-GB" dirty="0" err="1"/>
              <a:t>GoogleLeNet</a:t>
            </a:r>
            <a:r>
              <a:rPr lang="en-GB" dirty="0"/>
              <a:t>, </a:t>
            </a:r>
            <a:r>
              <a:rPr lang="en-GB" dirty="0" err="1"/>
              <a:t>AlexNet</a:t>
            </a:r>
            <a:r>
              <a:rPr lang="en-GB" dirty="0"/>
              <a:t>, </a:t>
            </a:r>
            <a:r>
              <a:rPr lang="en-GB" dirty="0" err="1"/>
              <a:t>LeNet</a:t>
            </a:r>
            <a:r>
              <a:rPr lang="en-GB" dirty="0"/>
              <a:t> 5, Now another one of these is also the “</a:t>
            </a:r>
            <a:r>
              <a:rPr lang="en-GB" dirty="0" err="1"/>
              <a:t>ResNet</a:t>
            </a:r>
            <a:r>
              <a:rPr lang="en-GB" dirty="0"/>
              <a:t>” – now the Resnet is what is used within the </a:t>
            </a:r>
            <a:r>
              <a:rPr lang="en-GB" dirty="0" err="1"/>
              <a:t>deeplabcut</a:t>
            </a:r>
            <a:r>
              <a:rPr lang="en-GB" dirty="0"/>
              <a:t> framework)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3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in the green is the residual learning part</a:t>
            </a:r>
          </a:p>
          <a:p>
            <a:endParaRPr lang="en-US" dirty="0"/>
          </a:p>
          <a:p>
            <a:r>
              <a:rPr lang="en-US" dirty="0"/>
              <a:t>You can see the skip connection, and what that means is that the information/signal finding into a layer also feeds into the output of a layer higher the model architecture</a:t>
            </a:r>
          </a:p>
          <a:p>
            <a:endParaRPr lang="en-US" dirty="0"/>
          </a:p>
          <a:p>
            <a:r>
              <a:rPr lang="en-US" dirty="0"/>
              <a:t>Each residual unit is a small neural network that contains a skip connection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AB0BF-471C-403E-8E2B-25C3D766F79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09CF-9547-DBCC-F586-DA1CDDB48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15122-5134-F606-56E0-69CFEADA9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FD85B-5928-B0D7-4594-54A98E8F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96D68-5869-C42B-3D70-56FA7139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1A7A6-EC36-6564-47D6-A187282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8EBD-AF5C-DEBF-0B1C-D3341CA1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05457-B944-640D-2DE4-54F831DDE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35C8F-C1B1-537C-6908-939E3237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BBCB7-5939-9F5E-10D4-740D2CCF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7FF0-3E1B-1B7E-07E6-BDAC7CF8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0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F8ACB-086B-C43B-7348-192FC45E2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89080-67D5-3971-C923-A1A9CC1F8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25A79-B7C1-FFB7-54A2-777A6B0C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126F3-389E-BE9B-E28E-4F621718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991C-058C-3238-E513-FA192FAC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5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8DAE-984A-96BD-90DD-333AAF22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53F3-66EA-3FFF-B29E-296C707C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27C53-6A32-9DE4-C144-C6F521EF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4C690-876F-2A4E-2C56-2E0F6EC0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751F-B496-4C4D-8B38-5F02ADD9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0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EDD6-7E34-B888-13E6-15AF2EDF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84E25-797D-A00D-ABEC-B982F8807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1F32D-8827-B6FD-6F15-B75A47B2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3AA3E-E789-6C5B-3FA7-66ECE6F5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47CE4-3328-19DF-B325-F7B9374E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4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D453-68D5-CAEE-1EE8-C348485B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B666-E576-76EF-D999-6D5477225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8D88E-0427-68A1-8DAA-B0BACBA7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E88D-F84F-1E46-F979-B5E034FE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BFEBA-27A8-503B-1221-C67CB875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0BF9-FDA3-792F-961B-36D4D83F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0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EC66-36F1-194E-A971-B72C5056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26C89-CDA6-B181-D251-3BB504D2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3F2ED-D6BE-C303-296C-3C9CF4C2C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0B331-DE28-680B-EAED-572097F8D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89F59-5325-E9B7-220E-340ECBC1E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E07F8-B86E-3F35-3E00-445A9A87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758252-89CA-64C2-6254-C8015D7E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3D955-ABD8-3621-E16D-DDF1AAF4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2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E923-F9B4-36A5-E8FE-5BB7A58B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9870-0ACB-DB6A-30DC-603EEB60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B2DD4-40DC-2843-7535-68D8A167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EE18F-26D9-9282-D796-386450AC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7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E3719-D7DB-D95E-9CA8-0109FEC1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21682-3320-8C06-3549-197F52E8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193E3-DDC7-4B17-93C6-74A8C1C1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0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973A-8DC7-B5B7-8E74-32C8E8AE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3DFBA-9F49-FDEB-39C2-6AE22610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D264E-F1FD-2A74-6B4D-608A3731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CD71E-7331-36F6-DAEF-ED3A4A32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8D1B-D7BD-E50A-088C-2F6ED18F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D02AB-A227-D109-FBFD-BAF5FD36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8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3A4A-848D-8C02-216A-6B7C1926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0FFA0-7EC1-B20C-8CFF-C3493BEC6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95B35-D1AE-96A1-3BCC-224311A64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BA06D-A385-5BF1-5FB5-CF8FC8DB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80564-97F8-75CC-91E4-B4D35F53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0CD29-A86E-9CF8-DD78-85DDB8E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2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86BC9-6824-818B-6F36-0604BFCB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0420E-8A83-B7A7-5B54-6FD56C368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EFA9-C1AC-E1B1-B3ED-321906ADB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A9F8-BEAB-4713-9DC5-5513241FEC6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8782-A0B7-29E8-E188-BADC8C4A6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1ECA7-72FE-B656-C838-3A80CD0D6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67D5-0E66-405E-9FBC-58A2A09A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eepLabCut/DeepLabCut.gi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CqOfi41LfD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476531v1.full#F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476531v1.full#F2" TargetMode="External"/><Relationship Id="rId2" Type="http://schemas.openxmlformats.org/officeDocument/2006/relationships/hyperlink" Target="https://drive.google.com/file/d/12N9kHAOuo48kkNg20AAzS70VkyJX1Hao/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articles/s41592-022-01443-0" TargetMode="External"/><Relationship Id="rId4" Type="http://schemas.openxmlformats.org/officeDocument/2006/relationships/hyperlink" Target="https://elifesciences.org/articles/61909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eepLabCut/DLCuti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goldenlab/simba" TargetMode="External"/><Relationship Id="rId5" Type="http://schemas.openxmlformats.org/officeDocument/2006/relationships/hyperlink" Target="https://www.biorxiv.org/content/10.1101/2020.04.19.049452v2" TargetMode="External"/><Relationship Id="rId4" Type="http://schemas.openxmlformats.org/officeDocument/2006/relationships/hyperlink" Target="https://europepmc.org/article/PMC/PMC883221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labcut.github.io/DeepLabCut/docs/installation.html#system-wide-consider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products/distribu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79F2-D5DC-CCDA-4D70-DC6BA49D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0" y="1960879"/>
            <a:ext cx="4572000" cy="83788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Part 1: DeepLabCut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8A694-0A07-67E4-1D3C-3E942C1D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9378"/>
            <a:ext cx="2753360" cy="411162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Georgina Wager 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6F67F9-E76A-6D32-C705-71BAF0930B4E}"/>
              </a:ext>
            </a:extLst>
          </p:cNvPr>
          <p:cNvSpPr txBox="1">
            <a:spLocks/>
          </p:cNvSpPr>
          <p:nvPr/>
        </p:nvSpPr>
        <p:spPr>
          <a:xfrm>
            <a:off x="9357360" y="109378"/>
            <a:ext cx="2753360" cy="411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HARUG 04-05-2023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1B4797-AF42-4E70-B074-76AF157A760D}"/>
              </a:ext>
            </a:extLst>
          </p:cNvPr>
          <p:cNvSpPr txBox="1">
            <a:spLocks/>
          </p:cNvSpPr>
          <p:nvPr/>
        </p:nvSpPr>
        <p:spPr>
          <a:xfrm>
            <a:off x="485140" y="2591117"/>
            <a:ext cx="11221720" cy="837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 software package for animal pose estimation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3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AABBB-563D-122B-EE47-974198EA90A1}"/>
              </a:ext>
            </a:extLst>
          </p:cNvPr>
          <p:cNvSpPr txBox="1"/>
          <p:nvPr/>
        </p:nvSpPr>
        <p:spPr>
          <a:xfrm>
            <a:off x="263235" y="221673"/>
            <a:ext cx="41286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Step 2: Git clone the package into your c drive</a:t>
            </a:r>
            <a:endParaRPr lang="en-GB" sz="4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2CC12-BAF7-E038-1603-2584681A2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6" t="6428" r="33329" b="27761"/>
          <a:stretch/>
        </p:blipFill>
        <p:spPr>
          <a:xfrm>
            <a:off x="5575952" y="221673"/>
            <a:ext cx="5414312" cy="631287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11B1EAA-089A-3A41-8CDF-21EE1D2C956D}"/>
              </a:ext>
            </a:extLst>
          </p:cNvPr>
          <p:cNvSpPr/>
          <p:nvPr/>
        </p:nvSpPr>
        <p:spPr>
          <a:xfrm>
            <a:off x="5865884" y="323448"/>
            <a:ext cx="1873063" cy="758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CE36AB-E999-3A9A-3496-8B9591535BFF}"/>
              </a:ext>
            </a:extLst>
          </p:cNvPr>
          <p:cNvSpPr/>
          <p:nvPr/>
        </p:nvSpPr>
        <p:spPr>
          <a:xfrm>
            <a:off x="5159468" y="6045438"/>
            <a:ext cx="3873020" cy="75828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E1C69F-235B-BE7F-FECD-EA936142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74" y="3850105"/>
            <a:ext cx="4793693" cy="278622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6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Like all the good things in life – it has a git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6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60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https://github.com/DeepLabCut/DeepLabCut.git</a:t>
            </a:r>
            <a:r>
              <a:rPr lang="en-US" sz="4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600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b="1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34BAC5-4378-C096-C81C-76491D0C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75" y="2771357"/>
            <a:ext cx="11290746" cy="3689601"/>
          </a:xfrm>
        </p:spPr>
        <p:txBody>
          <a:bodyPr>
            <a:norm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Open up the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command prompt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from your new anaconda environment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Change your directory into the location of the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-environments”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for me this looked like this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“cd C:\DeepLabCutv01\conda-environments”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Now we need to make the anaconda environment unique for what we need it for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env create –f </a:t>
            </a:r>
            <a:r>
              <a:rPr lang="en-US" b="1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DEEPLABCUT.yaml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(note this takes some time) 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6AEF-9942-070F-325A-09B3B05D650D}"/>
              </a:ext>
            </a:extLst>
          </p:cNvPr>
          <p:cNvSpPr txBox="1"/>
          <p:nvPr/>
        </p:nvSpPr>
        <p:spPr>
          <a:xfrm>
            <a:off x="263234" y="221673"/>
            <a:ext cx="90492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Step 3: Setting up your </a:t>
            </a:r>
            <a:r>
              <a:rPr lang="en-US" sz="440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Environment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4343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34BAC5-4378-C096-C81C-76491D0C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75" y="2771357"/>
            <a:ext cx="11290746" cy="3689601"/>
          </a:xfrm>
        </p:spPr>
        <p:txBody>
          <a:bodyPr>
            <a:norm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Open up the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command prompt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from your new anaconda environment </a:t>
            </a:r>
          </a:p>
          <a:p>
            <a:r>
              <a:rPr lang="en-GB" b="0" i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Now activate your new environment </a:t>
            </a:r>
            <a:r>
              <a:rPr lang="en-GB" b="1" i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“activate </a:t>
            </a:r>
            <a:r>
              <a:rPr lang="en-GB" b="1" i="0" err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deeplabcut</a:t>
            </a:r>
            <a:r>
              <a:rPr lang="en-GB" b="1" i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GB" b="0" i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 up the </a:t>
            </a:r>
            <a:r>
              <a:rPr lang="en-GB" b="0" i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deeplabcut</a:t>
            </a:r>
            <a:r>
              <a:rPr lang="en-GB" b="0" i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software </a:t>
            </a:r>
            <a:r>
              <a:rPr lang="en-GB" b="1" i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“python -m </a:t>
            </a:r>
            <a:r>
              <a:rPr lang="en-GB" b="1" i="0" err="1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deeplabcut</a:t>
            </a:r>
            <a:r>
              <a:rPr lang="en-GB" b="1" i="0">
                <a:solidFill>
                  <a:schemeClr val="accent5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endParaRPr lang="en-US" b="1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46AEF-9942-070F-325A-09B3B05D650D}"/>
              </a:ext>
            </a:extLst>
          </p:cNvPr>
          <p:cNvSpPr txBox="1"/>
          <p:nvPr/>
        </p:nvSpPr>
        <p:spPr>
          <a:xfrm>
            <a:off x="263234" y="221673"/>
            <a:ext cx="90492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Step 4:Acessing your </a:t>
            </a:r>
            <a:r>
              <a:rPr lang="en-US" sz="4400" err="1">
                <a:latin typeface="Courier New" panose="02070309020205020404" pitchFamily="49" charset="0"/>
                <a:cs typeface="Courier New" panose="02070309020205020404" pitchFamily="49" charset="0"/>
              </a:rPr>
              <a:t>deepcutlab</a:t>
            </a: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 installation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138425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782DC7-DB31-54A8-B2FB-3C6ACC33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75" y="1334001"/>
            <a:ext cx="9328484" cy="5247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F285A2-3D09-BFAB-B4F6-77C1A9B9DEE6}"/>
              </a:ext>
            </a:extLst>
          </p:cNvPr>
          <p:cNvSpPr txBox="1"/>
          <p:nvPr/>
        </p:nvSpPr>
        <p:spPr>
          <a:xfrm>
            <a:off x="332144" y="0"/>
            <a:ext cx="117683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Step 5: Have a play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307584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79F2-D5DC-CCDA-4D70-DC6BA49D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0" y="1960879"/>
            <a:ext cx="4572000" cy="83788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Part 2: DeepLabCut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8A694-0A07-67E4-1D3C-3E942C1D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9378"/>
            <a:ext cx="2753360" cy="411162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Georgina Wager 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6F67F9-E76A-6D32-C705-71BAF0930B4E}"/>
              </a:ext>
            </a:extLst>
          </p:cNvPr>
          <p:cNvSpPr txBox="1">
            <a:spLocks/>
          </p:cNvSpPr>
          <p:nvPr/>
        </p:nvSpPr>
        <p:spPr>
          <a:xfrm>
            <a:off x="9357360" y="109378"/>
            <a:ext cx="2753360" cy="411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HARUG 04-12-2023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1B4797-AF42-4E70-B074-76AF157A760D}"/>
              </a:ext>
            </a:extLst>
          </p:cNvPr>
          <p:cNvSpPr txBox="1">
            <a:spLocks/>
          </p:cNvSpPr>
          <p:nvPr/>
        </p:nvSpPr>
        <p:spPr>
          <a:xfrm>
            <a:off x="485140" y="2591117"/>
            <a:ext cx="11221720" cy="837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 software package for animal pose estimation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D453-5DF3-25E3-EDA2-D2415AA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Courier New" panose="02070309020205020404" pitchFamily="49" charset="0"/>
                <a:cs typeface="Courier New" panose="02070309020205020404" pitchFamily="49" charset="0"/>
              </a:rPr>
              <a:t>Purpose of DeepLabCut </a:t>
            </a:r>
            <a:endParaRPr lang="en-GB" sz="5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E15FA-6840-1A1C-31B4-76AAECF3EA0C}"/>
              </a:ext>
            </a:extLst>
          </p:cNvPr>
          <p:cNvSpPr txBox="1"/>
          <p:nvPr/>
        </p:nvSpPr>
        <p:spPr>
          <a:xfrm>
            <a:off x="383149" y="1325563"/>
            <a:ext cx="103327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understand behaviors neuroscientists used predetermined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markers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invasive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 consuming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This gave rise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DeepLabCut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whereby you could 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markerless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estimation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based 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transfer learning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deep neural networks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6195E-01E6-0C9C-2898-991BD8DA9DC2}"/>
              </a:ext>
            </a:extLst>
          </p:cNvPr>
          <p:cNvSpPr txBox="1"/>
          <p:nvPr/>
        </p:nvSpPr>
        <p:spPr>
          <a:xfrm>
            <a:off x="2261312" y="3093462"/>
            <a:ext cx="7235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</a:rPr>
              <a:t>To understand neural networks – </a:t>
            </a:r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watch this vid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9E7792-630C-E2A5-0C65-EDFEC7F7F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1" b="45278"/>
          <a:stretch/>
        </p:blipFill>
        <p:spPr>
          <a:xfrm>
            <a:off x="1993405" y="3585959"/>
            <a:ext cx="7235574" cy="10849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CCB469-437A-06D2-211D-A6DF246C1E4F}"/>
              </a:ext>
            </a:extLst>
          </p:cNvPr>
          <p:cNvSpPr txBox="1"/>
          <p:nvPr/>
        </p:nvSpPr>
        <p:spPr>
          <a:xfrm>
            <a:off x="484353" y="5651056"/>
            <a:ext cx="11023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transfer learning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– using info from an already built model, and transferring it to solve your own problem </a:t>
            </a:r>
          </a:p>
        </p:txBody>
      </p:sp>
    </p:spTree>
    <p:extLst>
      <p:ext uri="{BB962C8B-B14F-4D97-AF65-F5344CB8AC3E}">
        <p14:creationId xmlns:p14="http://schemas.microsoft.com/office/powerpoint/2010/main" val="233610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D2CF-ACB8-0B08-BB82-E9E9590E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DeepLabCut: Workflow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A3549-6355-170B-5A1A-FE2B5FE35A91}"/>
              </a:ext>
            </a:extLst>
          </p:cNvPr>
          <p:cNvSpPr txBox="1"/>
          <p:nvPr/>
        </p:nvSpPr>
        <p:spPr>
          <a:xfrm>
            <a:off x="838200" y="1776208"/>
            <a:ext cx="97185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opening a python session,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importing </a:t>
            </a:r>
            <a:r>
              <a:rPr lang="en-US" sz="4000" err="1">
                <a:latin typeface="Courier New" panose="02070309020205020404" pitchFamily="49" charset="0"/>
                <a:cs typeface="Courier New" panose="02070309020205020404" pitchFamily="49" charset="0"/>
              </a:rPr>
              <a:t>deeplabcut</a:t>
            </a: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creating a project,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selecting frames,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labeling frames,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then training a network.</a:t>
            </a:r>
            <a:endParaRPr lang="en-GB" sz="4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77D85-1E17-1DF4-DC74-81A89438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5" y="-542530"/>
            <a:ext cx="10925811" cy="74005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4478AC-08CC-3DE7-2093-6A35E9AC1431}"/>
              </a:ext>
            </a:extLst>
          </p:cNvPr>
          <p:cNvSpPr/>
          <p:nvPr/>
        </p:nvSpPr>
        <p:spPr>
          <a:xfrm>
            <a:off x="5588000" y="-88900"/>
            <a:ext cx="1816100" cy="2959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C0A3B-C7A8-050D-E754-211D3C0C244E}"/>
              </a:ext>
            </a:extLst>
          </p:cNvPr>
          <p:cNvSpPr/>
          <p:nvPr/>
        </p:nvSpPr>
        <p:spPr>
          <a:xfrm>
            <a:off x="4572000" y="1370101"/>
            <a:ext cx="1016000" cy="1953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8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D453-5DF3-25E3-EDA2-D2415AA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Courier New" panose="02070309020205020404" pitchFamily="49" charset="0"/>
                <a:cs typeface="Courier New" panose="02070309020205020404" pitchFamily="49" charset="0"/>
              </a:rPr>
              <a:t>4. Selecting frames</a:t>
            </a:r>
            <a:endParaRPr lang="en-GB" sz="5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7911D-59D7-B2C4-395D-E6EB9143DF51}"/>
              </a:ext>
            </a:extLst>
          </p:cNvPr>
          <p:cNvSpPr txBox="1"/>
          <p:nvPr/>
        </p:nvSpPr>
        <p:spPr>
          <a:xfrm>
            <a:off x="356419" y="1343435"/>
            <a:ext cx="112063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Once your project is created you have the following folders and file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The next step consists of sampling all frames from all the videos in your project and then selecting only a small subsample of frames from each video to be labeled manually. 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You can do this in the GUI under the “extract frames tabs” 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38A00C-4A0A-48ED-C5D8-BBF7F5586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99" y="1875243"/>
            <a:ext cx="2908128" cy="265742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0DF0B7-22B1-FF70-B199-4C7D0BA8C59F}"/>
              </a:ext>
            </a:extLst>
          </p:cNvPr>
          <p:cNvCxnSpPr>
            <a:cxnSpLocks/>
          </p:cNvCxnSpPr>
          <p:nvPr/>
        </p:nvCxnSpPr>
        <p:spPr>
          <a:xfrm flipH="1">
            <a:off x="1592825" y="3667432"/>
            <a:ext cx="10618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D164CC-D296-B2E2-C598-39FB13A3CB62}"/>
              </a:ext>
            </a:extLst>
          </p:cNvPr>
          <p:cNvCxnSpPr>
            <a:cxnSpLocks/>
          </p:cNvCxnSpPr>
          <p:nvPr/>
        </p:nvCxnSpPr>
        <p:spPr>
          <a:xfrm flipH="1">
            <a:off x="2123767" y="4173793"/>
            <a:ext cx="10618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1248E1-2BB3-A7B6-F12C-594CDE8F165D}"/>
              </a:ext>
            </a:extLst>
          </p:cNvPr>
          <p:cNvCxnSpPr>
            <a:cxnSpLocks/>
          </p:cNvCxnSpPr>
          <p:nvPr/>
        </p:nvCxnSpPr>
        <p:spPr>
          <a:xfrm flipH="1">
            <a:off x="2123767" y="2659625"/>
            <a:ext cx="10618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F9CB8D-A171-0674-C3DC-D96247AAA39F}"/>
              </a:ext>
            </a:extLst>
          </p:cNvPr>
          <p:cNvSpPr txBox="1"/>
          <p:nvPr/>
        </p:nvSpPr>
        <p:spPr>
          <a:xfrm>
            <a:off x="3303639" y="2438400"/>
            <a:ext cx="809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Here is where the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sub sample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of frames go for labelling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485643-BB23-6B34-E24B-933F931285EE}"/>
              </a:ext>
            </a:extLst>
          </p:cNvPr>
          <p:cNvSpPr txBox="1"/>
          <p:nvPr/>
        </p:nvSpPr>
        <p:spPr>
          <a:xfrm>
            <a:off x="3303639" y="3466493"/>
            <a:ext cx="809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Here is where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the videos go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8339F-2D0F-4115-2B75-0595004D16C3}"/>
              </a:ext>
            </a:extLst>
          </p:cNvPr>
          <p:cNvSpPr txBox="1"/>
          <p:nvPr/>
        </p:nvSpPr>
        <p:spPr>
          <a:xfrm>
            <a:off x="3387027" y="4026930"/>
            <a:ext cx="80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Here is where you put the body parts and the relationship between body parts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9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DE5A2-5525-16B2-E1EC-D1D4A6278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8306" b="8351"/>
          <a:stretch/>
        </p:blipFill>
        <p:spPr>
          <a:xfrm>
            <a:off x="3588775" y="151433"/>
            <a:ext cx="5289754" cy="6285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6CBE32-6368-C09C-C71F-E810782FA8BA}"/>
              </a:ext>
            </a:extLst>
          </p:cNvPr>
          <p:cNvSpPr/>
          <p:nvPr/>
        </p:nvSpPr>
        <p:spPr>
          <a:xfrm>
            <a:off x="3493729" y="599358"/>
            <a:ext cx="5384800" cy="8754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5EAB7-6547-B040-6254-C95E7A41F1E7}"/>
              </a:ext>
            </a:extLst>
          </p:cNvPr>
          <p:cNvSpPr/>
          <p:nvPr/>
        </p:nvSpPr>
        <p:spPr>
          <a:xfrm>
            <a:off x="3493729" y="1474839"/>
            <a:ext cx="5384800" cy="11110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20937C-F9A2-88AB-7EE1-57F2D7608448}"/>
              </a:ext>
            </a:extLst>
          </p:cNvPr>
          <p:cNvSpPr/>
          <p:nvPr/>
        </p:nvSpPr>
        <p:spPr>
          <a:xfrm>
            <a:off x="3493729" y="2590801"/>
            <a:ext cx="1255252" cy="6735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282A8B-2A19-A2AD-5C5A-69498F423416}"/>
              </a:ext>
            </a:extLst>
          </p:cNvPr>
          <p:cNvSpPr/>
          <p:nvPr/>
        </p:nvSpPr>
        <p:spPr>
          <a:xfrm>
            <a:off x="3588775" y="4709652"/>
            <a:ext cx="1255252" cy="13765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9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D2CF-ACB8-0B08-BB82-E9E9590E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174625"/>
            <a:ext cx="10515600" cy="1325563"/>
          </a:xfrm>
        </p:spPr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DeepLabCut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D7A0E-E727-071D-AAB4-BD4463F7C746}"/>
              </a:ext>
            </a:extLst>
          </p:cNvPr>
          <p:cNvSpPr txBox="1"/>
          <p:nvPr/>
        </p:nvSpPr>
        <p:spPr>
          <a:xfrm>
            <a:off x="639679" y="5415627"/>
            <a:ext cx="109126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Nath, T., Mathis, A., Chen, A.C., Patel, A., </a:t>
            </a:r>
            <a:r>
              <a:rPr lang="en-GB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Bethge</a:t>
            </a:r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, M. and Mathis, M.W., 2019. Using DeepLabCut for 3D </a:t>
            </a:r>
            <a:r>
              <a:rPr lang="en-GB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markerless</a:t>
            </a:r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 pose estimation across species and </a:t>
            </a:r>
            <a:r>
              <a:rPr lang="en-GB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behaviors</a:t>
            </a:r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. Nature protocols, 14(7), pp.2152-2176.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7453B-5566-85B2-3E3E-2439ABD30929}"/>
              </a:ext>
            </a:extLst>
          </p:cNvPr>
          <p:cNvSpPr txBox="1"/>
          <p:nvPr/>
        </p:nvSpPr>
        <p:spPr>
          <a:xfrm>
            <a:off x="520700" y="1315522"/>
            <a:ext cx="10912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What problem is it trying to solve?</a:t>
            </a:r>
            <a:endParaRPr lang="en-GB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3A087-AC54-27E6-77B9-241A71D0E13F}"/>
              </a:ext>
            </a:extLst>
          </p:cNvPr>
          <p:cNvSpPr txBox="1"/>
          <p:nvPr/>
        </p:nvSpPr>
        <p:spPr>
          <a:xfrm>
            <a:off x="520700" y="2379475"/>
            <a:ext cx="10912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How does it solve that problem? </a:t>
            </a:r>
            <a:endParaRPr lang="en-GB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3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ADDBF-638F-6203-A228-782375848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-108" r="23468" b="5161"/>
          <a:stretch/>
        </p:blipFill>
        <p:spPr>
          <a:xfrm>
            <a:off x="2821858" y="49715"/>
            <a:ext cx="6292645" cy="68082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8C52BF-17EA-DE19-06BF-54E14F637710}"/>
              </a:ext>
            </a:extLst>
          </p:cNvPr>
          <p:cNvSpPr/>
          <p:nvPr/>
        </p:nvSpPr>
        <p:spPr>
          <a:xfrm>
            <a:off x="2713703" y="3795251"/>
            <a:ext cx="3500283" cy="11307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89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D453-5DF3-25E3-EDA2-D2415AA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Courier New" panose="02070309020205020404" pitchFamily="49" charset="0"/>
                <a:cs typeface="Courier New" panose="02070309020205020404" pitchFamily="49" charset="0"/>
              </a:rPr>
              <a:t>5. Labeling frames </a:t>
            </a:r>
            <a:endParaRPr lang="en-GB" sz="5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7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D453-5DF3-25E3-EDA2-D2415AA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388210"/>
            <a:ext cx="10515600" cy="1058238"/>
          </a:xfrm>
        </p:spPr>
        <p:txBody>
          <a:bodyPr>
            <a:noAutofit/>
          </a:bodyPr>
          <a:lstStyle/>
          <a:p>
            <a:r>
              <a:rPr lang="en-US" sz="5400">
                <a:latin typeface="Courier New" panose="02070309020205020404" pitchFamily="49" charset="0"/>
                <a:cs typeface="Courier New" panose="02070309020205020404" pitchFamily="49" charset="0"/>
              </a:rPr>
              <a:t>6. Training a network</a:t>
            </a:r>
            <a:br>
              <a:rPr lang="en-GB" sz="54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5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497F1-1F43-3A74-089B-BC2E8B8AB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89" r="-977" b="53656"/>
          <a:stretch/>
        </p:blipFill>
        <p:spPr>
          <a:xfrm>
            <a:off x="-184053" y="1584291"/>
            <a:ext cx="13066891" cy="340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F09A49-B5A7-7846-23FB-7FD2F3B7A94C}"/>
              </a:ext>
            </a:extLst>
          </p:cNvPr>
          <p:cNvSpPr txBox="1"/>
          <p:nvPr/>
        </p:nvSpPr>
        <p:spPr>
          <a:xfrm>
            <a:off x="500580" y="1077116"/>
            <a:ext cx="809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Create training dataset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6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304367-50FC-2495-BD73-DB2472D5B01C}"/>
              </a:ext>
            </a:extLst>
          </p:cNvPr>
          <p:cNvSpPr txBox="1"/>
          <p:nvPr/>
        </p:nvSpPr>
        <p:spPr>
          <a:xfrm>
            <a:off x="196645" y="1316278"/>
            <a:ext cx="117987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 x csv file for each video containing the coordinates and prediction accuracy for each of the markers at each video frame.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 start processing your DeepLabCut output the co ordinates need to be analysed and this can then extract movement, pose or behavior. 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4B0656-9F67-EFE6-8BB5-13EFFF85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83410"/>
            <a:ext cx="10515600" cy="1058238"/>
          </a:xfrm>
        </p:spPr>
        <p:txBody>
          <a:bodyPr>
            <a:noAutofit/>
          </a:bodyPr>
          <a:lstStyle/>
          <a:p>
            <a:r>
              <a:rPr lang="en-US" sz="5400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endParaRPr lang="en-GB" sz="5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53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D453-5DF3-25E3-EDA2-D2415AA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66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Courier New" panose="02070309020205020404" pitchFamily="49" charset="0"/>
                <a:cs typeface="Courier New" panose="02070309020205020404" pitchFamily="49" charset="0"/>
              </a:rPr>
              <a:t>Key reads </a:t>
            </a:r>
            <a:endParaRPr lang="en-GB" sz="5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2BD70-6194-3A20-0C55-59EE7442BEEE}"/>
              </a:ext>
            </a:extLst>
          </p:cNvPr>
          <p:cNvSpPr txBox="1"/>
          <p:nvPr/>
        </p:nvSpPr>
        <p:spPr>
          <a:xfrm>
            <a:off x="0" y="756457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Mathis, A.,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Mamidanna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P.,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Cury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K.M., Abe, T., Murthy, V.N., Mathis, M.W. and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Bethge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M., 2018. 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DeepLabCut: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markerless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 pose estimation of user-defined body parts with deep learning.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GB" sz="2400" b="0" i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Nature neuroscience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en-GB" sz="2400" b="0" i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(9), pp.1281-1289.</a:t>
            </a:r>
          </a:p>
          <a:p>
            <a:pPr marL="457200" indent="-457200">
              <a:buAutoNum type="arabicPeriod"/>
            </a:pP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Nath, T., Mathis, A., Chen, A.C., Patel, A.,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Bethge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M. and Mathis, M.W., 2019. 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Using DeepLabCut for 3D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markerless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 pose estimation across species and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behaviors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. 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Nature protocols, 14(7), pp.2152-2176.</a:t>
            </a:r>
          </a:p>
          <a:p>
            <a:pPr marL="457200" indent="-457200">
              <a:buAutoNum type="arabicPeriod"/>
            </a:pPr>
            <a:r>
              <a:rPr lang="en-US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Kane, G.A., Lopes, G., Saunders, J.L., Mathis, A. and Mathis, M.W., 2020. </a:t>
            </a:r>
            <a:r>
              <a:rPr lang="en-US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Real-time, low-latency closed-loop feedback using </a:t>
            </a:r>
            <a:r>
              <a:rPr lang="en-US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markerless</a:t>
            </a:r>
            <a:r>
              <a:rPr lang="en-US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 posture tracking.</a:t>
            </a:r>
            <a:r>
              <a:rPr lang="en-US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Elife</a:t>
            </a:r>
            <a:r>
              <a:rPr lang="en-US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9, p.e61909.</a:t>
            </a:r>
          </a:p>
          <a:p>
            <a:pPr marL="457200" indent="-457200">
              <a:buAutoNum type="arabicPeriod"/>
            </a:pP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Lauer, J., Zhou, M., Ye, S.,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Menegas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W., Schneider, S., Nath, T., Rahman, M.M., Di Santo, V., 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Soberanes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D., Feng, G. and Murthy, V.N., 2022. 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Multi-animal pose estimation, identification and tracking with DeepLabCut.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GB" sz="2400" b="0" i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Nature Methods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en-GB" sz="2400" b="0" i="1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GB" sz="2400" b="0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(4), pp.496-504.</a:t>
            </a:r>
          </a:p>
          <a:p>
            <a:pPr marL="457200" indent="-457200">
              <a:buAutoNum type="arabicPeriod"/>
            </a:pPr>
            <a:endParaRPr lang="en-GB" sz="2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27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79F2-D5DC-CCDA-4D70-DC6BA49D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0" y="1960879"/>
            <a:ext cx="4572000" cy="8378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Part 3: DeepLabCut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8A694-0A07-67E4-1D3C-3E942C1D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9378"/>
            <a:ext cx="2753360" cy="411162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Georgina Wager 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6F67F9-E76A-6D32-C705-71BAF0930B4E}"/>
              </a:ext>
            </a:extLst>
          </p:cNvPr>
          <p:cNvSpPr txBox="1">
            <a:spLocks/>
          </p:cNvSpPr>
          <p:nvPr/>
        </p:nvSpPr>
        <p:spPr>
          <a:xfrm>
            <a:off x="9357360" y="109378"/>
            <a:ext cx="2753360" cy="411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HARUG 04-26-2023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1B4797-AF42-4E70-B074-76AF157A760D}"/>
              </a:ext>
            </a:extLst>
          </p:cNvPr>
          <p:cNvSpPr txBox="1">
            <a:spLocks/>
          </p:cNvSpPr>
          <p:nvPr/>
        </p:nvSpPr>
        <p:spPr>
          <a:xfrm>
            <a:off x="485140" y="2591117"/>
            <a:ext cx="11221720" cy="837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 software package for animal pose estimation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99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304367-50FC-2495-BD73-DB2472D5B01C}"/>
              </a:ext>
            </a:extLst>
          </p:cNvPr>
          <p:cNvSpPr txBox="1"/>
          <p:nvPr/>
        </p:nvSpPr>
        <p:spPr>
          <a:xfrm>
            <a:off x="196645" y="1288420"/>
            <a:ext cx="117987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Step 1: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Identify positions in the form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“poses”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on a small subset of data </a:t>
            </a:r>
            <a:r>
              <a:rPr lang="en-US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(known as the </a:t>
            </a:r>
            <a:r>
              <a:rPr lang="en-US" sz="3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training data</a:t>
            </a:r>
            <a:r>
              <a:rPr lang="en-US" sz="32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Step 2: Train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the model to identify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“poses”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on unseen data (known as the test data) 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Step 3: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Analysis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poses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behaviors</a:t>
            </a:r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4B0656-9F67-EFE6-8BB5-13EFFF85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83410"/>
            <a:ext cx="10515600" cy="10582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40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77D85-1E17-1DF4-DC74-81A89438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5" y="-542530"/>
            <a:ext cx="10925811" cy="7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77D85-1E17-1DF4-DC74-81A89438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1" y="-542530"/>
            <a:ext cx="10925811" cy="74005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4478AC-08CC-3DE7-2093-6A35E9AC1431}"/>
              </a:ext>
            </a:extLst>
          </p:cNvPr>
          <p:cNvSpPr/>
          <p:nvPr/>
        </p:nvSpPr>
        <p:spPr>
          <a:xfrm>
            <a:off x="4376057" y="3429000"/>
            <a:ext cx="1406072" cy="544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7E703A-7DD1-8DE8-C8D9-A7DC65AE7228}"/>
              </a:ext>
            </a:extLst>
          </p:cNvPr>
          <p:cNvSpPr/>
          <p:nvPr/>
        </p:nvSpPr>
        <p:spPr>
          <a:xfrm>
            <a:off x="1797627" y="3428999"/>
            <a:ext cx="2578430" cy="3069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7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4B0656-9F67-EFE6-8BB5-13EFFF85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224925"/>
            <a:ext cx="11255126" cy="1277304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CNN – Convolutional Neural Network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AD563F-0D84-A502-969B-654312803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5" t="14081" r="7143" b="12177"/>
          <a:stretch/>
        </p:blipFill>
        <p:spPr>
          <a:xfrm>
            <a:off x="2614539" y="2413656"/>
            <a:ext cx="7293428" cy="25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D2CF-ACB8-0B08-BB82-E9E9590E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DeepLabCut: Applications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0176D-1BFC-9B70-1DDD-1453258D8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>
                <a:solidFill>
                  <a:srgbClr val="19191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What does it do?</a:t>
            </a:r>
          </a:p>
          <a:p>
            <a:pPr lvl="1"/>
            <a:r>
              <a:rPr lang="en-US" b="0" i="0">
                <a:solidFill>
                  <a:srgbClr val="19191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extracts user-defined, key body part locations from animals (including humans) </a:t>
            </a:r>
          </a:p>
          <a:p>
            <a:pPr marL="457200" lvl="1" indent="0">
              <a:buNone/>
            </a:pPr>
            <a:endParaRPr lang="en-US">
              <a:solidFill>
                <a:srgbClr val="19191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0" i="0">
              <a:solidFill>
                <a:srgbClr val="191919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0" i="0">
                <a:solidFill>
                  <a:srgbClr val="19191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tracking mice in open-field behaviors,</a:t>
            </a:r>
          </a:p>
          <a:p>
            <a:r>
              <a:rPr lang="en-US" b="0" i="0">
                <a:solidFill>
                  <a:srgbClr val="19191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pose-estimation in human babies, </a:t>
            </a:r>
          </a:p>
          <a:p>
            <a:r>
              <a:rPr lang="en-US" b="0" i="0">
                <a:solidFill>
                  <a:srgbClr val="19191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3D-locomotion studies in rodents, </a:t>
            </a:r>
          </a:p>
        </p:txBody>
      </p:sp>
    </p:spTree>
    <p:extLst>
      <p:ext uri="{BB962C8B-B14F-4D97-AF65-F5344CB8AC3E}">
        <p14:creationId xmlns:p14="http://schemas.microsoft.com/office/powerpoint/2010/main" val="4265317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nn Model - The architecture of univariate CNN model (CNN#1) with ...">
            <a:extLst>
              <a:ext uri="{FF2B5EF4-FFF2-40B4-BE49-F238E27FC236}">
                <a16:creationId xmlns:a16="http://schemas.microsoft.com/office/drawing/2014/main" id="{7A72CE16-E528-E149-4378-EAB3E46F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0" y="1800284"/>
            <a:ext cx="11797482" cy="25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701926-61AD-BCF4-0CD2-F31D3426995D}"/>
              </a:ext>
            </a:extLst>
          </p:cNvPr>
          <p:cNvSpPr/>
          <p:nvPr/>
        </p:nvSpPr>
        <p:spPr>
          <a:xfrm>
            <a:off x="2502706" y="1468692"/>
            <a:ext cx="2058277" cy="3070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0F2CF-62D7-40CD-AFE3-27B89A58847A}"/>
              </a:ext>
            </a:extLst>
          </p:cNvPr>
          <p:cNvSpPr/>
          <p:nvPr/>
        </p:nvSpPr>
        <p:spPr>
          <a:xfrm>
            <a:off x="6169900" y="1562878"/>
            <a:ext cx="2058277" cy="3070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13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4B0656-9F67-EFE6-8BB5-13EFFF85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83410"/>
            <a:ext cx="10515600" cy="1058238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ResNet</a:t>
            </a:r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 (Residual Network) 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36B5-27A5-8ECF-2473-26CADB523C57}"/>
              </a:ext>
            </a:extLst>
          </p:cNvPr>
          <p:cNvSpPr txBox="1">
            <a:spLocks/>
          </p:cNvSpPr>
          <p:nvPr/>
        </p:nvSpPr>
        <p:spPr>
          <a:xfrm>
            <a:off x="272845" y="1324381"/>
            <a:ext cx="10515600" cy="1058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Caries out Residual Learning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ResNet-50 API – Jason Adam – Software Engineering | Machine Learning ...">
            <a:extLst>
              <a:ext uri="{FF2B5EF4-FFF2-40B4-BE49-F238E27FC236}">
                <a16:creationId xmlns:a16="http://schemas.microsoft.com/office/drawing/2014/main" id="{88CACE95-1FCE-3EB6-5C72-50A6267F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29" y="2677501"/>
            <a:ext cx="786765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A761AA-2652-50B2-D7ED-CC6EE3B6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993" y="2768623"/>
            <a:ext cx="1597446" cy="3747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FEBF11-20E7-0AAC-A2B5-3958E4007185}"/>
              </a:ext>
            </a:extLst>
          </p:cNvPr>
          <p:cNvSpPr/>
          <p:nvPr/>
        </p:nvSpPr>
        <p:spPr>
          <a:xfrm>
            <a:off x="6786845" y="3562896"/>
            <a:ext cx="2632577" cy="265061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Image result for peachy gif">
            <a:extLst>
              <a:ext uri="{FF2B5EF4-FFF2-40B4-BE49-F238E27FC236}">
                <a16:creationId xmlns:a16="http://schemas.microsoft.com/office/drawing/2014/main" id="{48F7EECE-40E4-1C65-0986-088E55EC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070" y="612529"/>
            <a:ext cx="3312930" cy="3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3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77D85-1E17-1DF4-DC74-81A89438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82" y="355469"/>
            <a:ext cx="9600046" cy="6502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3C8BDA-9832-8C86-F3E7-5BF386C5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2" y="-173650"/>
            <a:ext cx="11331326" cy="1058238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Analysing</a:t>
            </a:r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 the co-ordinates 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A6A57-7423-F5AB-DA93-DA2DF1B054B7}"/>
              </a:ext>
            </a:extLst>
          </p:cNvPr>
          <p:cNvSpPr txBox="1"/>
          <p:nvPr/>
        </p:nvSpPr>
        <p:spPr>
          <a:xfrm>
            <a:off x="163988" y="571033"/>
            <a:ext cx="6998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 extract movement and behaviors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68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77D85-1E17-1DF4-DC74-81A89438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82" y="355469"/>
            <a:ext cx="9600046" cy="6502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3C8BDA-9832-8C86-F3E7-5BF386C5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2" y="-173650"/>
            <a:ext cx="11331326" cy="1058238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Analysing</a:t>
            </a:r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 the co-ordinates 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A6A57-7423-F5AB-DA93-DA2DF1B054B7}"/>
              </a:ext>
            </a:extLst>
          </p:cNvPr>
          <p:cNvSpPr txBox="1"/>
          <p:nvPr/>
        </p:nvSpPr>
        <p:spPr>
          <a:xfrm>
            <a:off x="163988" y="571033"/>
            <a:ext cx="6998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 extract movement and behaviors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01B04-31AA-BAFC-9D4E-BA34200E90F6}"/>
              </a:ext>
            </a:extLst>
          </p:cNvPr>
          <p:cNvSpPr/>
          <p:nvPr/>
        </p:nvSpPr>
        <p:spPr>
          <a:xfrm>
            <a:off x="4376057" y="5858469"/>
            <a:ext cx="1317172" cy="5116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1C34A-7D58-7A24-044F-D3BA66A71100}"/>
              </a:ext>
            </a:extLst>
          </p:cNvPr>
          <p:cNvSpPr/>
          <p:nvPr/>
        </p:nvSpPr>
        <p:spPr>
          <a:xfrm>
            <a:off x="5782129" y="5714999"/>
            <a:ext cx="3100614" cy="1143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53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042BF-0A28-02C0-3146-05224D15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68" y="209320"/>
            <a:ext cx="448130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A93932-01DB-37C9-93A8-8035FB4A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4" y="1217364"/>
            <a:ext cx="6147628" cy="3817344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Giving the model a new video</a:t>
            </a:r>
            <a:b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- created a new folder called “</a:t>
            </a:r>
            <a:r>
              <a:rPr lang="en-US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test” </a:t>
            </a:r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and put in the</a:t>
            </a:r>
            <a:r>
              <a:rPr lang="en-US" sz="5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“unseen video”</a:t>
            </a:r>
            <a:endParaRPr lang="en-GB" sz="5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C2146-68B3-89EC-73A8-CED40CAA4F3C}"/>
              </a:ext>
            </a:extLst>
          </p:cNvPr>
          <p:cNvSpPr/>
          <p:nvPr/>
        </p:nvSpPr>
        <p:spPr>
          <a:xfrm>
            <a:off x="7346523" y="4880472"/>
            <a:ext cx="4243221" cy="760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9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ACA0-83CD-B157-5E97-257C5E4A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38" y="111737"/>
            <a:ext cx="10515600" cy="1325563"/>
          </a:xfrm>
        </p:spPr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“unseen video”</a:t>
            </a:r>
          </a:p>
        </p:txBody>
      </p:sp>
    </p:spTree>
    <p:extLst>
      <p:ext uri="{BB962C8B-B14F-4D97-AF65-F5344CB8AC3E}">
        <p14:creationId xmlns:p14="http://schemas.microsoft.com/office/powerpoint/2010/main" val="2633624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4B0656-9F67-EFE6-8BB5-13EFFF85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83410"/>
            <a:ext cx="11331326" cy="10582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Output co ordinates 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36B5-27A5-8ECF-2473-26CADB523C57}"/>
              </a:ext>
            </a:extLst>
          </p:cNvPr>
          <p:cNvSpPr txBox="1">
            <a:spLocks/>
          </p:cNvSpPr>
          <p:nvPr/>
        </p:nvSpPr>
        <p:spPr>
          <a:xfrm>
            <a:off x="425245" y="1346152"/>
            <a:ext cx="10515600" cy="1058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A9B8162B-C05A-614B-BF3C-322801F1C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5EE225-8F5B-6FE5-9BDD-482E0B60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12" y="2085964"/>
            <a:ext cx="9974975" cy="26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5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ACA0-83CD-B157-5E97-257C5E4A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38" y="111737"/>
            <a:ext cx="10515600" cy="1325563"/>
          </a:xfrm>
        </p:spPr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“unseen video” - identified points </a:t>
            </a:r>
          </a:p>
        </p:txBody>
      </p:sp>
    </p:spTree>
    <p:extLst>
      <p:ext uri="{BB962C8B-B14F-4D97-AF65-F5344CB8AC3E}">
        <p14:creationId xmlns:p14="http://schemas.microsoft.com/office/powerpoint/2010/main" val="1949645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9000-984D-5B07-8F0C-08ACFA64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EBAD4-4857-7079-21D2-26E5C990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94" y="1553379"/>
            <a:ext cx="11259339" cy="40707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BE8E5-8E1C-5658-04A2-CB0753B0481D}"/>
              </a:ext>
            </a:extLst>
          </p:cNvPr>
          <p:cNvSpPr txBox="1">
            <a:spLocks/>
          </p:cNvSpPr>
          <p:nvPr/>
        </p:nvSpPr>
        <p:spPr>
          <a:xfrm>
            <a:off x="76902" y="-173650"/>
            <a:ext cx="11331326" cy="1058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Graph 1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41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4CCF-B42A-C78A-C2F7-A3F62AB5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95ADC83-4E1D-5E00-9667-9102824543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1F373-0078-0AE6-433E-422378E75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98" y="1509282"/>
            <a:ext cx="10670804" cy="38394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EA0D24-6BB0-833C-78AF-91DDF9AB2332}"/>
              </a:ext>
            </a:extLst>
          </p:cNvPr>
          <p:cNvSpPr/>
          <p:nvPr/>
        </p:nvSpPr>
        <p:spPr>
          <a:xfrm rot="5400000">
            <a:off x="-288894" y="849086"/>
            <a:ext cx="1728082" cy="76016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54C1A9-28CE-2B44-B18E-779FC9B0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65" y="80097"/>
            <a:ext cx="11331326" cy="10582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Graph 2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2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96500-2ABD-1CE3-44CE-703B3DD91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44280-7B20-1D92-6E72-874D798B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69" y="-38100"/>
            <a:ext cx="10512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54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CCB46BA-D4CA-DB9D-504B-77A7E46FCF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8C645-DB61-F238-59C2-D23B8C39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2" y="904875"/>
            <a:ext cx="6772275" cy="50482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069460-4B41-9BA8-9D08-BC38FC545D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331326" cy="1058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Graph 3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71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79F2-D5DC-CCDA-4D70-DC6BA49D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0" y="1960879"/>
            <a:ext cx="4572000" cy="8378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Part 4: DeepLabCut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8A694-0A07-67E4-1D3C-3E942C1D0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9378"/>
            <a:ext cx="2753360" cy="411162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Georgina Wager 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6F67F9-E76A-6D32-C705-71BAF0930B4E}"/>
              </a:ext>
            </a:extLst>
          </p:cNvPr>
          <p:cNvSpPr txBox="1">
            <a:spLocks/>
          </p:cNvSpPr>
          <p:nvPr/>
        </p:nvSpPr>
        <p:spPr>
          <a:xfrm>
            <a:off x="9357360" y="109378"/>
            <a:ext cx="2753360" cy="411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HARUG 05-10-2023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1B4797-AF42-4E70-B074-76AF157A760D}"/>
              </a:ext>
            </a:extLst>
          </p:cNvPr>
          <p:cNvSpPr txBox="1">
            <a:spLocks/>
          </p:cNvSpPr>
          <p:nvPr/>
        </p:nvSpPr>
        <p:spPr>
          <a:xfrm>
            <a:off x="485140" y="2591117"/>
            <a:ext cx="11221720" cy="837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 software package for animal pose estimation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18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4B0656-9F67-EFE6-8BB5-13EFFF85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4" y="287914"/>
            <a:ext cx="11798711" cy="10582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Next steps: Understanding the behaviors </a:t>
            </a:r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36B5-27A5-8ECF-2473-26CADB523C57}"/>
              </a:ext>
            </a:extLst>
          </p:cNvPr>
          <p:cNvSpPr txBox="1">
            <a:spLocks/>
          </p:cNvSpPr>
          <p:nvPr/>
        </p:nvSpPr>
        <p:spPr>
          <a:xfrm>
            <a:off x="425245" y="1346152"/>
            <a:ext cx="10515600" cy="1058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CAF3C-3268-7693-0CD7-D2A457A8CBD6}"/>
              </a:ext>
            </a:extLst>
          </p:cNvPr>
          <p:cNvSpPr txBox="1"/>
          <p:nvPr/>
        </p:nvSpPr>
        <p:spPr>
          <a:xfrm>
            <a:off x="425245" y="2080169"/>
            <a:ext cx="107442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 extract movement, pose or behavior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https://github.com/DeepLabCut/DLCutils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  <a:hlinkClick r:id="rId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https://europepmc.org/article/PMC/PMC8832219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(paper looking at gait in humans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Links about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simba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https://www.biorxiv.org/content/10.1101/2020.04.19.049452v2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https://github.com/sgoldenlab/simba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7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D2CF-ACB8-0B08-BB82-E9E9590E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DeepLabCut: Workflow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A3549-6355-170B-5A1A-FE2B5FE35A91}"/>
              </a:ext>
            </a:extLst>
          </p:cNvPr>
          <p:cNvSpPr txBox="1"/>
          <p:nvPr/>
        </p:nvSpPr>
        <p:spPr>
          <a:xfrm>
            <a:off x="838200" y="1776208"/>
            <a:ext cx="97185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opening a python session,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importing </a:t>
            </a:r>
            <a:r>
              <a:rPr lang="en-US" sz="4000" err="1">
                <a:latin typeface="Courier New" panose="02070309020205020404" pitchFamily="49" charset="0"/>
                <a:cs typeface="Courier New" panose="02070309020205020404" pitchFamily="49" charset="0"/>
              </a:rPr>
              <a:t>deeplabcut</a:t>
            </a: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creating a project,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selecting frames,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labeling frames,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then training a network.</a:t>
            </a:r>
            <a:endParaRPr lang="en-GB" sz="4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77D85-1E17-1DF4-DC74-81A89438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5" y="-542530"/>
            <a:ext cx="10925811" cy="7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277D85-1E17-1DF4-DC74-81A89438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5" y="-542530"/>
            <a:ext cx="10925811" cy="74005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4478AC-08CC-3DE7-2093-6A35E9AC1431}"/>
              </a:ext>
            </a:extLst>
          </p:cNvPr>
          <p:cNvSpPr/>
          <p:nvPr/>
        </p:nvSpPr>
        <p:spPr>
          <a:xfrm>
            <a:off x="5588000" y="-88900"/>
            <a:ext cx="1816100" cy="2959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A26C-FC26-6FBD-23E2-E387EA11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DeepLabCut: Install Options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4A6B-7CD9-FCB0-980B-65F535252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Option 1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:  use a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system-wide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approach – this way overwrites current installations on your machine</a:t>
            </a:r>
          </a:p>
          <a:p>
            <a:pPr marL="0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Option 2</a:t>
            </a:r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</a:rPr>
              <a:t> environment based installation (recommended)</a:t>
            </a:r>
          </a:p>
          <a:p>
            <a:pPr marL="0" indent="0">
              <a:buNone/>
            </a:pP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Option 3</a:t>
            </a:r>
            <a:r>
              <a:rPr lang="en-GB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the supplied Docker container 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171B-FBED-024F-D209-D5F5EBC8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20" y="129178"/>
            <a:ext cx="10515600" cy="1325563"/>
          </a:xfrm>
        </p:spPr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Step 1: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Install anaconda</a:t>
            </a:r>
            <a:endParaRPr lang="en-GB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Anaconda Logo">
            <a:extLst>
              <a:ext uri="{FF2B5EF4-FFF2-40B4-BE49-F238E27FC236}">
                <a16:creationId xmlns:a16="http://schemas.microsoft.com/office/drawing/2014/main" id="{C75E5AC2-1D2E-D148-4ECC-45CEE4022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00" y="1139129"/>
            <a:ext cx="7973122" cy="15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045C9-283D-5C43-E276-44D5B6389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97" y="2680132"/>
            <a:ext cx="1810003" cy="40486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8A5B10-3138-979A-1A22-A5B660287A60}"/>
              </a:ext>
            </a:extLst>
          </p:cNvPr>
          <p:cNvSpPr/>
          <p:nvPr/>
        </p:nvSpPr>
        <p:spPr>
          <a:xfrm>
            <a:off x="127363" y="3812270"/>
            <a:ext cx="1873063" cy="758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A41907-08E3-C1AB-F21F-BE5DCA64E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783" y="2730575"/>
            <a:ext cx="4315154" cy="399824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2C7528-A519-B050-1343-989A7E8DFAD6}"/>
              </a:ext>
            </a:extLst>
          </p:cNvPr>
          <p:cNvSpPr/>
          <p:nvPr/>
        </p:nvSpPr>
        <p:spPr>
          <a:xfrm>
            <a:off x="4151165" y="6025499"/>
            <a:ext cx="878036" cy="703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48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Widescreen</PresentationFormat>
  <Paragraphs>178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Lucida Sans</vt:lpstr>
      <vt:lpstr>Office Theme</vt:lpstr>
      <vt:lpstr>Part 1: DeepLabCut</vt:lpstr>
      <vt:lpstr>DeepLabCut</vt:lpstr>
      <vt:lpstr>DeepLabCut: Applications</vt:lpstr>
      <vt:lpstr>PowerPoint Presentation</vt:lpstr>
      <vt:lpstr>DeepLabCut: Workflow</vt:lpstr>
      <vt:lpstr>PowerPoint Presentation</vt:lpstr>
      <vt:lpstr>PowerPoint Presentation</vt:lpstr>
      <vt:lpstr>DeepLabCut: Install Options</vt:lpstr>
      <vt:lpstr>Step 1: Install anaconda</vt:lpstr>
      <vt:lpstr>PowerPoint Presentation</vt:lpstr>
      <vt:lpstr>PowerPoint Presentation</vt:lpstr>
      <vt:lpstr>PowerPoint Presentation</vt:lpstr>
      <vt:lpstr>PowerPoint Presentation</vt:lpstr>
      <vt:lpstr>Part 2: DeepLabCut</vt:lpstr>
      <vt:lpstr>Purpose of DeepLabCut </vt:lpstr>
      <vt:lpstr>DeepLabCut: Workflow</vt:lpstr>
      <vt:lpstr>PowerPoint Presentation</vt:lpstr>
      <vt:lpstr>4. Selecting frames</vt:lpstr>
      <vt:lpstr>PowerPoint Presentation</vt:lpstr>
      <vt:lpstr>PowerPoint Presentation</vt:lpstr>
      <vt:lpstr>5. Labeling frames </vt:lpstr>
      <vt:lpstr>6. Training a network </vt:lpstr>
      <vt:lpstr>Output</vt:lpstr>
      <vt:lpstr>Key reads </vt:lpstr>
      <vt:lpstr>Part 3: DeepLabCut</vt:lpstr>
      <vt:lpstr>Summary</vt:lpstr>
      <vt:lpstr>PowerPoint Presentation</vt:lpstr>
      <vt:lpstr>PowerPoint Presentation</vt:lpstr>
      <vt:lpstr>CNN – Convolutional Neural Network</vt:lpstr>
      <vt:lpstr>PowerPoint Presentation</vt:lpstr>
      <vt:lpstr>ResNet (Residual Network) </vt:lpstr>
      <vt:lpstr>Analysing the co-ordinates </vt:lpstr>
      <vt:lpstr>Analysing the co-ordinates </vt:lpstr>
      <vt:lpstr>Giving the model a new video - created a new folder called “test” and put in the “unseen video”</vt:lpstr>
      <vt:lpstr>“unseen video”</vt:lpstr>
      <vt:lpstr>Output co ordinates </vt:lpstr>
      <vt:lpstr>“unseen video” - identified points </vt:lpstr>
      <vt:lpstr>PowerPoint Presentation</vt:lpstr>
      <vt:lpstr>Graph 2</vt:lpstr>
      <vt:lpstr>PowerPoint Presentation</vt:lpstr>
      <vt:lpstr>Part 4: DeepLabCut</vt:lpstr>
      <vt:lpstr>Next steps: Understanding the behaviors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DeepLabCut</dc:title>
  <dc:creator>George Wager</dc:creator>
  <cp:lastModifiedBy>Ed Harris</cp:lastModifiedBy>
  <cp:revision>2</cp:revision>
  <dcterms:created xsi:type="dcterms:W3CDTF">2023-03-15T16:26:46Z</dcterms:created>
  <dcterms:modified xsi:type="dcterms:W3CDTF">2023-05-03T12:04:17Z</dcterms:modified>
</cp:coreProperties>
</file>